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0"/>
  </p:notes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Lst>
  <p:sldSz cx="12192000" cy="6858000"/>
  <p:notesSz cx="6858000" cy="9144000"/>
  <p:embeddedFontLst>
    <p:embeddedFont>
      <p:font typeface="Signika" panose="020B0604020202020204" charset="0"/>
      <p:regular r:id="rId31"/>
      <p:bold r:id="rId32"/>
    </p:embeddedFont>
    <p:embeddedFont>
      <p:font typeface="Signika Negative" panose="020B0604020202020204" charset="0"/>
      <p:regular r:id="rId33"/>
      <p:bold r:id="rId34"/>
    </p:embeddedFont>
    <p:embeddedFont>
      <p:font typeface="Signika Negative Light" panose="020B0604020202020204" charset="0"/>
      <p:regular r:id="rId35"/>
      <p:bold r:id="rId36"/>
    </p:embeddedFont>
    <p:embeddedFont>
      <p:font typeface="Signika Negative SemiBold"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17">
          <p15:clr>
            <a:srgbClr val="A4A3A4"/>
          </p15:clr>
        </p15:guide>
        <p15:guide id="2" orient="horz" pos="21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B0D7FF-6239-4DD9-83D4-D12B0D2CB51D}">
  <a:tblStyle styleId="{59B0D7FF-6239-4DD9-83D4-D12B0D2CB51D}" styleName="Table_0">
    <a:wholeTbl>
      <a:tcTxStyle b="off" i="off">
        <a:font>
          <a:latin typeface="Signika Negative Light"/>
          <a:ea typeface="Signika Negative Light"/>
          <a:cs typeface="Signika Negative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5FBEA"/>
          </a:solidFill>
        </a:fill>
      </a:tcStyle>
    </a:wholeTbl>
    <a:band1H>
      <a:tcTxStyle b="off" i="off"/>
      <a:tcStyle>
        <a:tcBdr/>
        <a:fill>
          <a:solidFill>
            <a:srgbClr val="EAF6D3"/>
          </a:solidFill>
        </a:fill>
      </a:tcStyle>
    </a:band1H>
    <a:band2H>
      <a:tcTxStyle b="off" i="off"/>
      <a:tcStyle>
        <a:tcBdr/>
      </a:tcStyle>
    </a:band2H>
    <a:band1V>
      <a:tcTxStyle b="off" i="off"/>
      <a:tcStyle>
        <a:tcBdr/>
        <a:fill>
          <a:solidFill>
            <a:srgbClr val="EAF6D3"/>
          </a:solidFill>
        </a:fill>
      </a:tcStyle>
    </a:band1V>
    <a:band2V>
      <a:tcTxStyle b="off" i="off"/>
      <a:tcStyle>
        <a:tcBdr/>
      </a:tcStyle>
    </a:band2V>
    <a:lastCol>
      <a:tcTxStyle b="on" i="off">
        <a:font>
          <a:latin typeface="Signika Negative Light"/>
          <a:ea typeface="Signika Negative Light"/>
          <a:cs typeface="Signika Negative Light"/>
        </a:font>
        <a:schemeClr val="lt1"/>
      </a:tcTxStyle>
      <a:tcStyle>
        <a:tcBdr/>
        <a:fill>
          <a:solidFill>
            <a:schemeClr val="accent4"/>
          </a:solidFill>
        </a:fill>
      </a:tcStyle>
    </a:lastCol>
    <a:firstCol>
      <a:tcTxStyle b="on" i="off">
        <a:font>
          <a:latin typeface="Signika Negative Light"/>
          <a:ea typeface="Signika Negative Light"/>
          <a:cs typeface="Signika Negative Light"/>
        </a:font>
        <a:schemeClr val="lt1"/>
      </a:tcTxStyle>
      <a:tcStyle>
        <a:tcBdr/>
        <a:fill>
          <a:solidFill>
            <a:schemeClr val="accent4"/>
          </a:solidFill>
        </a:fill>
      </a:tcStyle>
    </a:firstCol>
    <a:lastRow>
      <a:tcTxStyle b="on" i="off">
        <a:font>
          <a:latin typeface="Signika Negative Light"/>
          <a:ea typeface="Signika Negative Light"/>
          <a:cs typeface="Signika Negative Light"/>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Signika Negative Light"/>
          <a:ea typeface="Signika Negative Light"/>
          <a:cs typeface="Signika Negative Light"/>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 styleId="{A3AA074A-2DA0-4194-B951-35D057FF3D76}" styleName="Table_1">
    <a:wholeTbl>
      <a:tcTxStyle b="off" i="off">
        <a:font>
          <a:latin typeface="Signika Negative Light"/>
          <a:ea typeface="Signika Negative Light"/>
          <a:cs typeface="Signika Negative Light"/>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7E9EA"/>
          </a:solidFill>
        </a:fill>
      </a:tcStyle>
    </a:band1H>
    <a:band2H>
      <a:tcTxStyle b="off" i="off"/>
      <a:tcStyle>
        <a:tcBdr/>
      </a:tcStyle>
    </a:band2H>
    <a:band1V>
      <a:tcTxStyle b="off" i="off"/>
      <a:tcStyle>
        <a:tcBdr/>
        <a:fill>
          <a:solidFill>
            <a:srgbClr val="E7E9EA"/>
          </a:solidFill>
        </a:fill>
      </a:tcStyle>
    </a:band1V>
    <a:band2V>
      <a:tcTxStyle b="off" i="off"/>
      <a:tcStyle>
        <a:tcBdr/>
      </a:tcStyle>
    </a:band2V>
    <a:lastCol>
      <a:tcTxStyle b="on" i="off">
        <a:font>
          <a:latin typeface="Signika Negative Light"/>
          <a:ea typeface="Signika Negative Light"/>
          <a:cs typeface="Signika Negative Light"/>
        </a:font>
        <a:schemeClr val="lt1"/>
      </a:tcTxStyle>
      <a:tcStyle>
        <a:tcBdr/>
        <a:fill>
          <a:solidFill>
            <a:schemeClr val="dk1"/>
          </a:solidFill>
        </a:fill>
      </a:tcStyle>
    </a:lastCol>
    <a:firstCol>
      <a:tcTxStyle b="on" i="off">
        <a:font>
          <a:latin typeface="Signika Negative Light"/>
          <a:ea typeface="Signika Negative Light"/>
          <a:cs typeface="Signika Negative Light"/>
        </a:font>
        <a:schemeClr val="lt1"/>
      </a:tcTxStyle>
      <a:tcStyle>
        <a:tcBdr/>
        <a:fill>
          <a:solidFill>
            <a:schemeClr val="dk1"/>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Signika Negative Light"/>
          <a:ea typeface="Signika Negative Light"/>
          <a:cs typeface="Signika Negative Light"/>
        </a:font>
        <a:schemeClr val="dk1"/>
      </a:tcTxStyle>
      <a:tcStyle>
        <a:tcBdr/>
      </a:tcStyle>
    </a:seCell>
    <a:swCell>
      <a:tcTxStyle b="on" i="off">
        <a:font>
          <a:latin typeface="Signika Negative Light"/>
          <a:ea typeface="Signika Negative Light"/>
          <a:cs typeface="Signika Negative Light"/>
        </a:font>
        <a:schemeClr val="dk1"/>
      </a:tcTxStyle>
      <a:tcStyle>
        <a:tcBdr/>
      </a:tcStyle>
    </a:swCell>
    <a:firstRow>
      <a:tcTxStyle b="on" i="off">
        <a:font>
          <a:latin typeface="Signika Negative Light"/>
          <a:ea typeface="Signika Negative Light"/>
          <a:cs typeface="Signika Negative Light"/>
        </a:font>
        <a:schemeClr val="lt1"/>
      </a:tcTxStyle>
      <a:tcStyle>
        <a:tcBdr>
          <a:bottom>
            <a:ln w="25400" cap="flat" cmpd="sng">
              <a:solidFill>
                <a:schemeClr val="dk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 styleId="{6929A5E9-48BF-4D70-917D-281DFCD724CB}" styleName="Table_2">
    <a:wholeTbl>
      <a:tcTxStyle b="off" i="off">
        <a:font>
          <a:latin typeface="Signika Negative Light"/>
          <a:ea typeface="Signika Negative Light"/>
          <a:cs typeface="Signika Negative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6EA"/>
          </a:solidFill>
        </a:fill>
      </a:tcStyle>
    </a:wholeTbl>
    <a:band1H>
      <a:tcTxStyle b="off" i="off"/>
      <a:tcStyle>
        <a:tcBdr/>
        <a:fill>
          <a:solidFill>
            <a:srgbClr val="D5CAD1"/>
          </a:solidFill>
        </a:fill>
      </a:tcStyle>
    </a:band1H>
    <a:band2H>
      <a:tcTxStyle b="off" i="off"/>
      <a:tcStyle>
        <a:tcBdr/>
      </a:tcStyle>
    </a:band2H>
    <a:band1V>
      <a:tcTxStyle b="off" i="off"/>
      <a:tcStyle>
        <a:tcBdr/>
        <a:fill>
          <a:solidFill>
            <a:srgbClr val="D5CAD1"/>
          </a:solidFill>
        </a:fill>
      </a:tcStyle>
    </a:band1V>
    <a:band2V>
      <a:tcTxStyle b="off" i="off"/>
      <a:tcStyle>
        <a:tcBdr/>
      </a:tcStyle>
    </a:band2V>
    <a:lastCol>
      <a:tcTxStyle b="on" i="off">
        <a:font>
          <a:latin typeface="Signika Negative Light"/>
          <a:ea typeface="Signika Negative Light"/>
          <a:cs typeface="Signika Negative Light"/>
        </a:font>
        <a:schemeClr val="lt1"/>
      </a:tcTxStyle>
      <a:tcStyle>
        <a:tcBdr/>
        <a:fill>
          <a:solidFill>
            <a:schemeClr val="accent1"/>
          </a:solidFill>
        </a:fill>
      </a:tcStyle>
    </a:lastCol>
    <a:firstCol>
      <a:tcTxStyle b="on" i="off">
        <a:font>
          <a:latin typeface="Signika Negative Light"/>
          <a:ea typeface="Signika Negative Light"/>
          <a:cs typeface="Signika Negative Light"/>
        </a:font>
        <a:schemeClr val="lt1"/>
      </a:tcTxStyle>
      <a:tcStyle>
        <a:tcBdr/>
        <a:fill>
          <a:solidFill>
            <a:schemeClr val="accent1"/>
          </a:solidFill>
        </a:fill>
      </a:tcStyle>
    </a:firstCol>
    <a:lastRow>
      <a:tcTxStyle b="on" i="off">
        <a:font>
          <a:latin typeface="Signika Negative Light"/>
          <a:ea typeface="Signika Negative Light"/>
          <a:cs typeface="Signika Negative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Signika Negative Light"/>
          <a:ea typeface="Signika Negative Light"/>
          <a:cs typeface="Signika Negative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413299A9-46CC-443C-BC6A-7F0BAF4F2ABA}" styleName="Table_3">
    <a:wholeTbl>
      <a:tcTxStyle b="off" i="off">
        <a:font>
          <a:latin typeface="Signika Negative Light"/>
          <a:ea typeface="Signika Negative Light"/>
          <a:cs typeface="Signika Negative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6E8"/>
          </a:solidFill>
        </a:fill>
      </a:tcStyle>
    </a:wholeTbl>
    <a:band1H>
      <a:tcTxStyle b="off" i="off"/>
      <a:tcStyle>
        <a:tcBdr/>
        <a:fill>
          <a:solidFill>
            <a:srgbClr val="F5CACE"/>
          </a:solidFill>
        </a:fill>
      </a:tcStyle>
    </a:band1H>
    <a:band2H>
      <a:tcTxStyle b="off" i="off"/>
      <a:tcStyle>
        <a:tcBdr/>
      </a:tcStyle>
    </a:band2H>
    <a:band1V>
      <a:tcTxStyle b="off" i="off"/>
      <a:tcStyle>
        <a:tcBdr/>
        <a:fill>
          <a:solidFill>
            <a:srgbClr val="F5CACE"/>
          </a:solidFill>
        </a:fill>
      </a:tcStyle>
    </a:band1V>
    <a:band2V>
      <a:tcTxStyle b="off" i="off"/>
      <a:tcStyle>
        <a:tcBdr/>
      </a:tcStyle>
    </a:band2V>
    <a:lastCol>
      <a:tcTxStyle b="on" i="off">
        <a:font>
          <a:latin typeface="Signika Negative Light"/>
          <a:ea typeface="Signika Negative Light"/>
          <a:cs typeface="Signika Negative Light"/>
        </a:font>
        <a:schemeClr val="lt1"/>
      </a:tcTxStyle>
      <a:tcStyle>
        <a:tcBdr/>
        <a:fill>
          <a:solidFill>
            <a:schemeClr val="accent3"/>
          </a:solidFill>
        </a:fill>
      </a:tcStyle>
    </a:lastCol>
    <a:firstCol>
      <a:tcTxStyle b="on" i="off">
        <a:font>
          <a:latin typeface="Signika Negative Light"/>
          <a:ea typeface="Signika Negative Light"/>
          <a:cs typeface="Signika Negative Light"/>
        </a:font>
        <a:schemeClr val="lt1"/>
      </a:tcTxStyle>
      <a:tcStyle>
        <a:tcBdr/>
        <a:fill>
          <a:solidFill>
            <a:schemeClr val="accent3"/>
          </a:solidFill>
        </a:fill>
      </a:tcStyle>
    </a:firstCol>
    <a:lastRow>
      <a:tcTxStyle b="on" i="off">
        <a:font>
          <a:latin typeface="Signika Negative Light"/>
          <a:ea typeface="Signika Negative Light"/>
          <a:cs typeface="Signika Negative Light"/>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Signika Negative Light"/>
          <a:ea typeface="Signika Negative Light"/>
          <a:cs typeface="Signika Negative Light"/>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136"/>
      </p:cViewPr>
      <p:guideLst>
        <p:guide pos="3817"/>
        <p:guide orient="horz" pos="21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7" name="Google Shape;1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68fad19b62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68fad19b62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4" name="Google Shape;324;g268fad19b62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f24b0440c5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1f24b0440c5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1f24b0440c5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f24b0440c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1f24b0440c5_0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 name="Google Shape;342;g1f24b0440c5_0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69269521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692695219d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68fad19b62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68fad19b62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268fad19b62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68fad19b6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268fad19b62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g268fad19b62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68fad19b62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68fad19b62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g268fad19b62_0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8fad19b62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8fad19b62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g268fad19b62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68fad19b62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68fad19b62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0" name="Google Shape;460;g268fad19b62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692695219d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692695219d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g2692695219d_0_1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8fad19b62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68fad19b62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268fad19b62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full picture">
  <p:cSld name="Title Slide full picture">
    <p:bg>
      <p:bgPr>
        <a:solidFill>
          <a:schemeClr val="lt2"/>
        </a:solidFill>
        <a:effectLst/>
      </p:bgPr>
    </p:bg>
    <p:spTree>
      <p:nvGrpSpPr>
        <p:cNvPr id="1" name="Shape 16"/>
        <p:cNvGrpSpPr/>
        <p:nvPr/>
      </p:nvGrpSpPr>
      <p:grpSpPr>
        <a:xfrm>
          <a:off x="0" y="0"/>
          <a:ext cx="0" cy="0"/>
          <a:chOff x="0" y="0"/>
          <a:chExt cx="0" cy="0"/>
        </a:xfrm>
      </p:grpSpPr>
      <p:sp>
        <p:nvSpPr>
          <p:cNvPr id="17" name="Google Shape;17;p2"/>
          <p:cNvSpPr>
            <a:spLocks noGrp="1"/>
          </p:cNvSpPr>
          <p:nvPr>
            <p:ph type="pic" idx="2"/>
          </p:nvPr>
        </p:nvSpPr>
        <p:spPr>
          <a:xfrm>
            <a:off x="0" y="0"/>
            <a:ext cx="12192000" cy="6858000"/>
          </a:xfrm>
          <a:prstGeom prst="rect">
            <a:avLst/>
          </a:prstGeom>
          <a:noFill/>
          <a:ln>
            <a:noFill/>
          </a:ln>
        </p:spPr>
      </p:sp>
      <p:sp>
        <p:nvSpPr>
          <p:cNvPr id="18" name="Google Shape;18;p2"/>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20" name="Google Shape;20;p2"/>
          <p:cNvSpPr txBox="1">
            <a:spLocks noGrp="1"/>
          </p:cNvSpPr>
          <p:nvPr>
            <p:ph type="dt" idx="10"/>
          </p:nvPr>
        </p:nvSpPr>
        <p:spPr>
          <a:xfrm>
            <a:off x="7051248" y="4663024"/>
            <a:ext cx="4493397"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solidFill>
          <a:schemeClr val="lt1"/>
        </a:solidFill>
        <a:effectLst/>
      </p:bgPr>
    </p:bg>
    <p:spTree>
      <p:nvGrpSpPr>
        <p:cNvPr id="1" name="Shape 93"/>
        <p:cNvGrpSpPr/>
        <p:nvPr/>
      </p:nvGrpSpPr>
      <p:grpSpPr>
        <a:xfrm>
          <a:off x="0" y="0"/>
          <a:ext cx="0" cy="0"/>
          <a:chOff x="0" y="0"/>
          <a:chExt cx="0" cy="0"/>
        </a:xfrm>
      </p:grpSpPr>
      <p:sp>
        <p:nvSpPr>
          <p:cNvPr id="94" name="Google Shape;94;p11"/>
          <p:cNvSpPr>
            <a:spLocks noGrp="1"/>
          </p:cNvSpPr>
          <p:nvPr>
            <p:ph type="pic" idx="2"/>
          </p:nvPr>
        </p:nvSpPr>
        <p:spPr>
          <a:xfrm>
            <a:off x="-1" y="0"/>
            <a:ext cx="12191999" cy="2751138"/>
          </a:xfrm>
          <a:prstGeom prst="rect">
            <a:avLst/>
          </a:prstGeom>
          <a:solidFill>
            <a:schemeClr val="accent2">
              <a:alpha val="42745"/>
            </a:schemeClr>
          </a:solidFill>
          <a:ln>
            <a:noFill/>
          </a:ln>
        </p:spPr>
      </p:sp>
      <p:sp>
        <p:nvSpPr>
          <p:cNvPr id="95" name="Google Shape;95;p11"/>
          <p:cNvSpPr txBox="1">
            <a:spLocks noGrp="1"/>
          </p:cNvSpPr>
          <p:nvPr>
            <p:ph type="title"/>
          </p:nvPr>
        </p:nvSpPr>
        <p:spPr>
          <a:xfrm>
            <a:off x="630000" y="3328604"/>
            <a:ext cx="10931982" cy="12338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1"/>
          <p:cNvSpPr txBox="1">
            <a:spLocks noGrp="1"/>
          </p:cNvSpPr>
          <p:nvPr>
            <p:ph type="body" idx="1"/>
          </p:nvPr>
        </p:nvSpPr>
        <p:spPr>
          <a:xfrm>
            <a:off x="630000" y="5219700"/>
            <a:ext cx="10931982" cy="6572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a:solidFill>
                  <a:schemeClr val="lt2"/>
                </a:solidFill>
              </a:defRPr>
            </a:lvl1pPr>
            <a:lvl2pPr marL="914400" lvl="1" indent="-228600" algn="l">
              <a:lnSpc>
                <a:spcPct val="90000"/>
              </a:lnSpc>
              <a:spcBef>
                <a:spcPts val="500"/>
              </a:spcBef>
              <a:spcAft>
                <a:spcPts val="0"/>
              </a:spcAft>
              <a:buSzPts val="2000"/>
              <a:buNone/>
              <a:defRPr sz="2000">
                <a:solidFill>
                  <a:srgbClr val="8C989E"/>
                </a:solidFill>
              </a:defRPr>
            </a:lvl2pPr>
            <a:lvl3pPr marL="1371600" lvl="2" indent="-228600" algn="l">
              <a:lnSpc>
                <a:spcPct val="90000"/>
              </a:lnSpc>
              <a:spcBef>
                <a:spcPts val="500"/>
              </a:spcBef>
              <a:spcAft>
                <a:spcPts val="0"/>
              </a:spcAft>
              <a:buSzPts val="1800"/>
              <a:buNone/>
              <a:defRPr sz="1800">
                <a:solidFill>
                  <a:srgbClr val="8C989E"/>
                </a:solidFill>
              </a:defRPr>
            </a:lvl3pPr>
            <a:lvl4pPr marL="1828800" lvl="3" indent="-228600" algn="l">
              <a:lnSpc>
                <a:spcPct val="90000"/>
              </a:lnSpc>
              <a:spcBef>
                <a:spcPts val="500"/>
              </a:spcBef>
              <a:spcAft>
                <a:spcPts val="0"/>
              </a:spcAft>
              <a:buClr>
                <a:srgbClr val="8C989E"/>
              </a:buClr>
              <a:buSzPts val="1600"/>
              <a:buFont typeface="Signika Negative Light"/>
              <a:buNone/>
              <a:defRPr sz="1600">
                <a:solidFill>
                  <a:srgbClr val="8C989E"/>
                </a:solidFill>
              </a:defRPr>
            </a:lvl4pPr>
            <a:lvl5pPr marL="2286000" lvl="4" indent="-228600" algn="l">
              <a:lnSpc>
                <a:spcPct val="90000"/>
              </a:lnSpc>
              <a:spcBef>
                <a:spcPts val="1000"/>
              </a:spcBef>
              <a:spcAft>
                <a:spcPts val="0"/>
              </a:spcAft>
              <a:buClr>
                <a:srgbClr val="8C989E"/>
              </a:buClr>
              <a:buSzPts val="1600"/>
              <a:buNone/>
              <a:defRPr sz="1600">
                <a:solidFill>
                  <a:srgbClr val="8C989E"/>
                </a:solidFill>
              </a:defRPr>
            </a:lvl5pPr>
            <a:lvl6pPr marL="2743200" lvl="5" indent="-228600" algn="l">
              <a:lnSpc>
                <a:spcPct val="90000"/>
              </a:lnSpc>
              <a:spcBef>
                <a:spcPts val="1000"/>
              </a:spcBef>
              <a:spcAft>
                <a:spcPts val="0"/>
              </a:spcAft>
              <a:buClr>
                <a:srgbClr val="8C989E"/>
              </a:buClr>
              <a:buSzPts val="1600"/>
              <a:buNone/>
              <a:defRPr sz="1600">
                <a:solidFill>
                  <a:srgbClr val="8C989E"/>
                </a:solidFill>
              </a:defRPr>
            </a:lvl6pPr>
            <a:lvl7pPr marL="3200400" lvl="6" indent="-228600" algn="l">
              <a:lnSpc>
                <a:spcPct val="90000"/>
              </a:lnSpc>
              <a:spcBef>
                <a:spcPts val="500"/>
              </a:spcBef>
              <a:spcAft>
                <a:spcPts val="0"/>
              </a:spcAft>
              <a:buClr>
                <a:srgbClr val="8C989E"/>
              </a:buClr>
              <a:buSzPts val="1600"/>
              <a:buNone/>
              <a:defRPr sz="1600">
                <a:solidFill>
                  <a:srgbClr val="8C989E"/>
                </a:solidFill>
              </a:defRPr>
            </a:lvl7pPr>
            <a:lvl8pPr marL="3657600" lvl="7" indent="-228600" algn="l">
              <a:lnSpc>
                <a:spcPct val="90000"/>
              </a:lnSpc>
              <a:spcBef>
                <a:spcPts val="100"/>
              </a:spcBef>
              <a:spcAft>
                <a:spcPts val="0"/>
              </a:spcAft>
              <a:buClr>
                <a:srgbClr val="8C989E"/>
              </a:buClr>
              <a:buSzPts val="1600"/>
              <a:buNone/>
              <a:defRPr sz="1600">
                <a:solidFill>
                  <a:srgbClr val="8C989E"/>
                </a:solidFill>
              </a:defRPr>
            </a:lvl8pPr>
            <a:lvl9pPr marL="4114800" lvl="8" indent="-228600" algn="l">
              <a:lnSpc>
                <a:spcPct val="90000"/>
              </a:lnSpc>
              <a:spcBef>
                <a:spcPts val="100"/>
              </a:spcBef>
              <a:spcAft>
                <a:spcPts val="100"/>
              </a:spcAft>
              <a:buSzPts val="1600"/>
              <a:buNone/>
              <a:defRPr sz="1600">
                <a:solidFill>
                  <a:srgbClr val="8C989E"/>
                </a:solidFill>
              </a:defRPr>
            </a:lvl9pPr>
          </a:lstStyle>
          <a:p>
            <a:endParaRPr/>
          </a:p>
        </p:txBody>
      </p:sp>
      <p:sp>
        <p:nvSpPr>
          <p:cNvPr id="97" name="Google Shape;97;p11"/>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630019" y="1614488"/>
            <a:ext cx="5310000" cy="41544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dk1"/>
              </a:buClr>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1000"/>
              </a:spcBef>
              <a:spcAft>
                <a:spcPts val="0"/>
              </a:spcAft>
              <a:buClr>
                <a:schemeClr val="dk1"/>
              </a:buClr>
              <a:buSzPts val="1800"/>
              <a:buNone/>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sp>
        <p:nvSpPr>
          <p:cNvPr id="103" name="Google Shape;103;p12"/>
          <p:cNvSpPr txBox="1">
            <a:spLocks noGrp="1"/>
          </p:cNvSpPr>
          <p:nvPr>
            <p:ph type="body" idx="2"/>
          </p:nvPr>
        </p:nvSpPr>
        <p:spPr>
          <a:xfrm>
            <a:off x="6251982" y="1614488"/>
            <a:ext cx="5310000" cy="415448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dk1"/>
              </a:buClr>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1000"/>
              </a:spcBef>
              <a:spcAft>
                <a:spcPts val="0"/>
              </a:spcAft>
              <a:buClr>
                <a:schemeClr val="dk1"/>
              </a:buClr>
              <a:buSzPts val="1800"/>
              <a:buNone/>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sp>
        <p:nvSpPr>
          <p:cNvPr id="104" name="Google Shape;104;p12"/>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630000" y="630000"/>
            <a:ext cx="10933200" cy="90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3"/>
          <p:cNvSpPr txBox="1">
            <a:spLocks noGrp="1"/>
          </p:cNvSpPr>
          <p:nvPr>
            <p:ph type="body" idx="1"/>
          </p:nvPr>
        </p:nvSpPr>
        <p:spPr>
          <a:xfrm>
            <a:off x="630000" y="1620000"/>
            <a:ext cx="5310000" cy="72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500"/>
              </a:spcBef>
              <a:spcAft>
                <a:spcPts val="0"/>
              </a:spcAft>
              <a:buClr>
                <a:schemeClr val="dk1"/>
              </a:buClr>
              <a:buSzPts val="2400"/>
              <a:buNone/>
              <a:defRPr sz="2400" b="0">
                <a:latin typeface="Signika Negative"/>
                <a:ea typeface="Signika Negative"/>
                <a:cs typeface="Signika Negative"/>
                <a:sym typeface="Signika Negative"/>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Font typeface="Signika Negative Light"/>
              <a:buNone/>
              <a:defRPr sz="1600" b="1"/>
            </a:lvl4pPr>
            <a:lvl5pPr marL="2286000" lvl="4" indent="-228600" algn="l">
              <a:lnSpc>
                <a:spcPct val="90000"/>
              </a:lnSpc>
              <a:spcBef>
                <a:spcPts val="1000"/>
              </a:spcBef>
              <a:spcAft>
                <a:spcPts val="0"/>
              </a:spcAft>
              <a:buClr>
                <a:schemeClr val="dk1"/>
              </a:buClr>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100"/>
              </a:spcBef>
              <a:spcAft>
                <a:spcPts val="0"/>
              </a:spcAft>
              <a:buClr>
                <a:schemeClr val="dk1"/>
              </a:buClr>
              <a:buSzPts val="1600"/>
              <a:buNone/>
              <a:defRPr sz="1600" b="1"/>
            </a:lvl8pPr>
            <a:lvl9pPr marL="4114800" lvl="8" indent="-228600" algn="l">
              <a:lnSpc>
                <a:spcPct val="90000"/>
              </a:lnSpc>
              <a:spcBef>
                <a:spcPts val="100"/>
              </a:spcBef>
              <a:spcAft>
                <a:spcPts val="100"/>
              </a:spcAft>
              <a:buSzPts val="1600"/>
              <a:buNone/>
              <a:defRPr sz="1600" b="1"/>
            </a:lvl9pPr>
          </a:lstStyle>
          <a:p>
            <a:endParaRPr/>
          </a:p>
        </p:txBody>
      </p:sp>
      <p:sp>
        <p:nvSpPr>
          <p:cNvPr id="110" name="Google Shape;110;p13"/>
          <p:cNvSpPr txBox="1">
            <a:spLocks noGrp="1"/>
          </p:cNvSpPr>
          <p:nvPr>
            <p:ph type="body" idx="2"/>
          </p:nvPr>
        </p:nvSpPr>
        <p:spPr>
          <a:xfrm>
            <a:off x="630000" y="2457450"/>
            <a:ext cx="5310000" cy="33115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dk1"/>
              </a:buClr>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1000"/>
              </a:spcBef>
              <a:spcAft>
                <a:spcPts val="0"/>
              </a:spcAft>
              <a:buClr>
                <a:schemeClr val="dk1"/>
              </a:buClr>
              <a:buSzPts val="1800"/>
              <a:buNone/>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sp>
        <p:nvSpPr>
          <p:cNvPr id="111" name="Google Shape;111;p13"/>
          <p:cNvSpPr txBox="1">
            <a:spLocks noGrp="1"/>
          </p:cNvSpPr>
          <p:nvPr>
            <p:ph type="body" idx="3"/>
          </p:nvPr>
        </p:nvSpPr>
        <p:spPr>
          <a:xfrm>
            <a:off x="6251982" y="1620000"/>
            <a:ext cx="5310000" cy="72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500"/>
              </a:spcBef>
              <a:spcAft>
                <a:spcPts val="0"/>
              </a:spcAft>
              <a:buClr>
                <a:schemeClr val="dk1"/>
              </a:buClr>
              <a:buSzPts val="2400"/>
              <a:buNone/>
              <a:defRPr sz="2400" b="0">
                <a:latin typeface="Signika Negative"/>
                <a:ea typeface="Signika Negative"/>
                <a:cs typeface="Signika Negative"/>
                <a:sym typeface="Signika Negative"/>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Clr>
                <a:schemeClr val="dk1"/>
              </a:buClr>
              <a:buSzPts val="1600"/>
              <a:buFont typeface="Signika Negative Light"/>
              <a:buNone/>
              <a:defRPr sz="1600" b="1"/>
            </a:lvl4pPr>
            <a:lvl5pPr marL="2286000" lvl="4" indent="-228600" algn="l">
              <a:lnSpc>
                <a:spcPct val="90000"/>
              </a:lnSpc>
              <a:spcBef>
                <a:spcPts val="1000"/>
              </a:spcBef>
              <a:spcAft>
                <a:spcPts val="0"/>
              </a:spcAft>
              <a:buClr>
                <a:schemeClr val="dk1"/>
              </a:buClr>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100"/>
              </a:spcBef>
              <a:spcAft>
                <a:spcPts val="0"/>
              </a:spcAft>
              <a:buClr>
                <a:schemeClr val="dk1"/>
              </a:buClr>
              <a:buSzPts val="1600"/>
              <a:buNone/>
              <a:defRPr sz="1600" b="1"/>
            </a:lvl8pPr>
            <a:lvl9pPr marL="4114800" lvl="8" indent="-228600" algn="l">
              <a:lnSpc>
                <a:spcPct val="90000"/>
              </a:lnSpc>
              <a:spcBef>
                <a:spcPts val="100"/>
              </a:spcBef>
              <a:spcAft>
                <a:spcPts val="100"/>
              </a:spcAft>
              <a:buSzPts val="1600"/>
              <a:buNone/>
              <a:defRPr sz="1600" b="1"/>
            </a:lvl9pPr>
          </a:lstStyle>
          <a:p>
            <a:endParaRPr/>
          </a:p>
        </p:txBody>
      </p:sp>
      <p:sp>
        <p:nvSpPr>
          <p:cNvPr id="112" name="Google Shape;112;p13"/>
          <p:cNvSpPr txBox="1">
            <a:spLocks noGrp="1"/>
          </p:cNvSpPr>
          <p:nvPr>
            <p:ph type="body" idx="4"/>
          </p:nvPr>
        </p:nvSpPr>
        <p:spPr>
          <a:xfrm>
            <a:off x="6251982" y="2457450"/>
            <a:ext cx="5310000" cy="33115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dk1"/>
              </a:buClr>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1000"/>
              </a:spcBef>
              <a:spcAft>
                <a:spcPts val="0"/>
              </a:spcAft>
              <a:buClr>
                <a:schemeClr val="dk1"/>
              </a:buClr>
              <a:buSzPts val="1800"/>
              <a:buNone/>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sp>
        <p:nvSpPr>
          <p:cNvPr id="113" name="Google Shape;113;p13"/>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3"/>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3"/>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4"/>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4"/>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4"/>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solidFill>
          <a:schemeClr val="lt2"/>
        </a:solidFill>
        <a:effectLst/>
      </p:bgPr>
    </p:bg>
    <p:spTree>
      <p:nvGrpSpPr>
        <p:cNvPr id="1" name="Shape 121"/>
        <p:cNvGrpSpPr/>
        <p:nvPr/>
      </p:nvGrpSpPr>
      <p:grpSpPr>
        <a:xfrm>
          <a:off x="0" y="0"/>
          <a:ext cx="0" cy="0"/>
          <a:chOff x="0" y="0"/>
          <a:chExt cx="0" cy="0"/>
        </a:xfrm>
      </p:grpSpPr>
      <p:sp>
        <p:nvSpPr>
          <p:cNvPr id="122" name="Google Shape;122;p15"/>
          <p:cNvSpPr>
            <a:spLocks noGrp="1"/>
          </p:cNvSpPr>
          <p:nvPr>
            <p:ph type="pic" idx="2"/>
          </p:nvPr>
        </p:nvSpPr>
        <p:spPr>
          <a:xfrm>
            <a:off x="-1" y="0"/>
            <a:ext cx="12192001" cy="6858000"/>
          </a:xfrm>
          <a:prstGeom prst="rect">
            <a:avLst/>
          </a:prstGeom>
          <a:noFill/>
          <a:ln>
            <a:noFill/>
          </a:ln>
        </p:spPr>
      </p:sp>
      <p:pic>
        <p:nvPicPr>
          <p:cNvPr id="123" name="Google Shape;123;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 name="Google Shape;124;p15"/>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5"/>
          <p:cNvSpPr txBox="1">
            <a:spLocks noGrp="1"/>
          </p:cNvSpPr>
          <p:nvPr>
            <p:ph type="subTitle" idx="1"/>
          </p:nvPr>
        </p:nvSpPr>
        <p:spPr>
          <a:xfrm>
            <a:off x="7051249" y="34290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126" name="Google Shape;126;p15"/>
          <p:cNvSpPr txBox="1">
            <a:spLocks noGrp="1"/>
          </p:cNvSpPr>
          <p:nvPr>
            <p:ph type="dt" idx="10"/>
          </p:nvPr>
        </p:nvSpPr>
        <p:spPr>
          <a:xfrm>
            <a:off x="7946795" y="7013575"/>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5"/>
          <p:cNvSpPr txBox="1">
            <a:spLocks noGrp="1"/>
          </p:cNvSpPr>
          <p:nvPr>
            <p:ph type="ftr" idx="11"/>
          </p:nvPr>
        </p:nvSpPr>
        <p:spPr>
          <a:xfrm>
            <a:off x="630000" y="701357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5"/>
          <p:cNvSpPr txBox="1">
            <a:spLocks noGrp="1"/>
          </p:cNvSpPr>
          <p:nvPr>
            <p:ph type="sldNum" idx="12"/>
          </p:nvPr>
        </p:nvSpPr>
        <p:spPr>
          <a:xfrm>
            <a:off x="10689997" y="701357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Title Slide full picture">
  <p:cSld name="1_Title Slide full picture">
    <p:bg>
      <p:bgPr>
        <a:solidFill>
          <a:schemeClr val="lt2"/>
        </a:solidFill>
        <a:effectLst/>
      </p:bgPr>
    </p:bg>
    <p:spTree>
      <p:nvGrpSpPr>
        <p:cNvPr id="1" name="Shape 129"/>
        <p:cNvGrpSpPr/>
        <p:nvPr/>
      </p:nvGrpSpPr>
      <p:grpSpPr>
        <a:xfrm>
          <a:off x="0" y="0"/>
          <a:ext cx="0" cy="0"/>
          <a:chOff x="0" y="0"/>
          <a:chExt cx="0" cy="0"/>
        </a:xfrm>
      </p:grpSpPr>
      <p:sp>
        <p:nvSpPr>
          <p:cNvPr id="130" name="Google Shape;130;p16"/>
          <p:cNvSpPr>
            <a:spLocks noGrp="1"/>
          </p:cNvSpPr>
          <p:nvPr>
            <p:ph type="pic" idx="2"/>
          </p:nvPr>
        </p:nvSpPr>
        <p:spPr>
          <a:xfrm>
            <a:off x="0" y="0"/>
            <a:ext cx="12192000" cy="6858000"/>
          </a:xfrm>
          <a:prstGeom prst="rect">
            <a:avLst/>
          </a:prstGeom>
          <a:noFill/>
          <a:ln>
            <a:noFill/>
          </a:ln>
        </p:spPr>
      </p:sp>
      <p:sp>
        <p:nvSpPr>
          <p:cNvPr id="131" name="Google Shape;131;p16"/>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16"/>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133" name="Google Shape;133;p16"/>
          <p:cNvSpPr txBox="1">
            <a:spLocks noGrp="1"/>
          </p:cNvSpPr>
          <p:nvPr>
            <p:ph type="dt" idx="10"/>
          </p:nvPr>
        </p:nvSpPr>
        <p:spPr>
          <a:xfrm>
            <a:off x="7051248" y="4663024"/>
            <a:ext cx="4493397"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16"/>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6"/>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Green">
  <p:cSld name="1_Title Slide Green">
    <p:bg>
      <p:bgPr>
        <a:solidFill>
          <a:schemeClr val="lt2"/>
        </a:solidFill>
        <a:effectLst/>
      </p:bgPr>
    </p:bg>
    <p:spTree>
      <p:nvGrpSpPr>
        <p:cNvPr id="1" name="Shape 136"/>
        <p:cNvGrpSpPr/>
        <p:nvPr/>
      </p:nvGrpSpPr>
      <p:grpSpPr>
        <a:xfrm>
          <a:off x="0" y="0"/>
          <a:ext cx="0" cy="0"/>
          <a:chOff x="0" y="0"/>
          <a:chExt cx="0" cy="0"/>
        </a:xfrm>
      </p:grpSpPr>
      <p:sp>
        <p:nvSpPr>
          <p:cNvPr id="137" name="Google Shape;137;p17"/>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7"/>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139" name="Google Shape;139;p17"/>
          <p:cNvSpPr txBox="1">
            <a:spLocks noGrp="1"/>
          </p:cNvSpPr>
          <p:nvPr>
            <p:ph type="dt" idx="10"/>
          </p:nvPr>
        </p:nvSpPr>
        <p:spPr>
          <a:xfrm>
            <a:off x="7924800" y="645837"/>
            <a:ext cx="363718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7"/>
          <p:cNvSpPr txBox="1">
            <a:spLocks noGrp="1"/>
          </p:cNvSpPr>
          <p:nvPr>
            <p:ph type="ftr" idx="11"/>
          </p:nvPr>
        </p:nvSpPr>
        <p:spPr>
          <a:xfrm>
            <a:off x="630000" y="701357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17"/>
          <p:cNvSpPr txBox="1">
            <a:spLocks noGrp="1"/>
          </p:cNvSpPr>
          <p:nvPr>
            <p:ph type="sldNum" idx="12"/>
          </p:nvPr>
        </p:nvSpPr>
        <p:spPr>
          <a:xfrm>
            <a:off x="10689997" y="701357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142" name="Google Shape;142;p17"/>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143" name="Google Shape;143;p17"/>
          <p:cNvPicPr preferRelativeResize="0"/>
          <p:nvPr/>
        </p:nvPicPr>
        <p:blipFill rotWithShape="1">
          <a:blip r:embed="rId3">
            <a:alphaModFix/>
          </a:blip>
          <a:srcRect/>
          <a:stretch/>
        </p:blipFill>
        <p:spPr>
          <a:xfrm>
            <a:off x="629999" y="4835645"/>
            <a:ext cx="2503725" cy="13849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White">
  <p:cSld name="1_Title Slide White">
    <p:bg>
      <p:bgPr>
        <a:solidFill>
          <a:schemeClr val="lt1"/>
        </a:solidFill>
        <a:effectLst/>
      </p:bgPr>
    </p:bg>
    <p:spTree>
      <p:nvGrpSpPr>
        <p:cNvPr id="1" name="Shape 144"/>
        <p:cNvGrpSpPr/>
        <p:nvPr/>
      </p:nvGrpSpPr>
      <p:grpSpPr>
        <a:xfrm>
          <a:off x="0" y="0"/>
          <a:ext cx="0" cy="0"/>
          <a:chOff x="0" y="0"/>
          <a:chExt cx="0" cy="0"/>
        </a:xfrm>
      </p:grpSpPr>
      <p:sp>
        <p:nvSpPr>
          <p:cNvPr id="145" name="Google Shape;145;p18"/>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2"/>
              </a:buClr>
              <a:buSzPts val="4200"/>
              <a:buFont typeface="Signika Negative"/>
              <a:buNone/>
              <a:defRPr sz="4200">
                <a:solidFill>
                  <a:schemeClr val="lt2"/>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8"/>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2"/>
              </a:buClr>
              <a:buSzPts val="2800"/>
              <a:buNone/>
              <a:defRPr sz="2800">
                <a:solidFill>
                  <a:schemeClr val="l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147" name="Google Shape;147;p18"/>
          <p:cNvSpPr txBox="1">
            <a:spLocks noGrp="1"/>
          </p:cNvSpPr>
          <p:nvPr>
            <p:ph type="dt" idx="10"/>
          </p:nvPr>
        </p:nvSpPr>
        <p:spPr>
          <a:xfrm>
            <a:off x="7924800" y="645837"/>
            <a:ext cx="363718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8"/>
          <p:cNvSpPr txBox="1">
            <a:spLocks noGrp="1"/>
          </p:cNvSpPr>
          <p:nvPr>
            <p:ph type="ftr" idx="11"/>
          </p:nvPr>
        </p:nvSpPr>
        <p:spPr>
          <a:xfrm>
            <a:off x="630000" y="7175500"/>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8"/>
          <p:cNvSpPr txBox="1">
            <a:spLocks noGrp="1"/>
          </p:cNvSpPr>
          <p:nvPr>
            <p:ph type="sldNum" idx="12"/>
          </p:nvPr>
        </p:nvSpPr>
        <p:spPr>
          <a:xfrm>
            <a:off x="10689997" y="7175500"/>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150" name="Google Shape;150;p18"/>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151" name="Google Shape;151;p18"/>
          <p:cNvPicPr preferRelativeResize="0"/>
          <p:nvPr/>
        </p:nvPicPr>
        <p:blipFill rotWithShape="1">
          <a:blip r:embed="rId3">
            <a:alphaModFix/>
          </a:blip>
          <a:srcRect/>
          <a:stretch/>
        </p:blipFill>
        <p:spPr>
          <a:xfrm>
            <a:off x="629999" y="4861045"/>
            <a:ext cx="2503725" cy="13849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Slide Half pic">
  <p:cSld name="1_Title Slide Half pic">
    <p:bg>
      <p:bgPr>
        <a:solidFill>
          <a:schemeClr val="lt2"/>
        </a:solidFill>
        <a:effectLst/>
      </p:bgPr>
    </p:bg>
    <p:spTree>
      <p:nvGrpSpPr>
        <p:cNvPr id="1" name="Shape 152"/>
        <p:cNvGrpSpPr/>
        <p:nvPr/>
      </p:nvGrpSpPr>
      <p:grpSpPr>
        <a:xfrm>
          <a:off x="0" y="0"/>
          <a:ext cx="0" cy="0"/>
          <a:chOff x="0" y="0"/>
          <a:chExt cx="0" cy="0"/>
        </a:xfrm>
      </p:grpSpPr>
      <p:sp>
        <p:nvSpPr>
          <p:cNvPr id="153" name="Google Shape;153;p19"/>
          <p:cNvSpPr>
            <a:spLocks noGrp="1"/>
          </p:cNvSpPr>
          <p:nvPr>
            <p:ph type="pic" idx="2"/>
          </p:nvPr>
        </p:nvSpPr>
        <p:spPr>
          <a:xfrm>
            <a:off x="0" y="0"/>
            <a:ext cx="6096000" cy="6858000"/>
          </a:xfrm>
          <a:prstGeom prst="rect">
            <a:avLst/>
          </a:prstGeom>
          <a:noFill/>
          <a:ln>
            <a:noFill/>
          </a:ln>
        </p:spPr>
      </p:sp>
      <p:sp>
        <p:nvSpPr>
          <p:cNvPr id="154" name="Google Shape;154;p19"/>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19"/>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156" name="Google Shape;156;p19"/>
          <p:cNvSpPr txBox="1">
            <a:spLocks noGrp="1"/>
          </p:cNvSpPr>
          <p:nvPr>
            <p:ph type="dt" idx="10"/>
          </p:nvPr>
        </p:nvSpPr>
        <p:spPr>
          <a:xfrm>
            <a:off x="7051248" y="4663024"/>
            <a:ext cx="4493397"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9"/>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9"/>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grpSp>
        <p:nvGrpSpPr>
          <p:cNvPr id="159" name="Google Shape;159;p19"/>
          <p:cNvGrpSpPr/>
          <p:nvPr/>
        </p:nvGrpSpPr>
        <p:grpSpPr>
          <a:xfrm>
            <a:off x="9439564" y="0"/>
            <a:ext cx="2752436" cy="1818704"/>
            <a:chOff x="9439564" y="0"/>
            <a:chExt cx="2752436" cy="1818704"/>
          </a:xfrm>
        </p:grpSpPr>
        <p:pic>
          <p:nvPicPr>
            <p:cNvPr id="160" name="Google Shape;160;p19"/>
            <p:cNvPicPr preferRelativeResize="0"/>
            <p:nvPr/>
          </p:nvPicPr>
          <p:blipFill rotWithShape="1">
            <a:blip r:embed="rId2">
              <a:alphaModFix/>
            </a:blip>
            <a:srcRect/>
            <a:stretch/>
          </p:blipFill>
          <p:spPr>
            <a:xfrm>
              <a:off x="9439564" y="644646"/>
              <a:ext cx="2122416" cy="1174058"/>
            </a:xfrm>
            <a:prstGeom prst="rect">
              <a:avLst/>
            </a:prstGeom>
            <a:noFill/>
            <a:ln>
              <a:noFill/>
            </a:ln>
          </p:spPr>
        </p:pic>
        <p:sp>
          <p:nvSpPr>
            <p:cNvPr id="161" name="Google Shape;161;p19"/>
            <p:cNvSpPr/>
            <p:nvPr/>
          </p:nvSpPr>
          <p:spPr>
            <a:xfrm>
              <a:off x="11944350" y="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Section Header">
  <p:cSld name="4_Section Header">
    <p:bg>
      <p:bgPr>
        <a:solidFill>
          <a:schemeClr val="lt1"/>
        </a:solidFill>
        <a:effectLst/>
      </p:bgPr>
    </p:bg>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5762296" y="1709738"/>
            <a:ext cx="5799686" cy="28527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0"/>
          <p:cNvSpPr txBox="1">
            <a:spLocks noGrp="1"/>
          </p:cNvSpPr>
          <p:nvPr>
            <p:ph type="body" idx="1"/>
          </p:nvPr>
        </p:nvSpPr>
        <p:spPr>
          <a:xfrm>
            <a:off x="5762296" y="4855780"/>
            <a:ext cx="5799686" cy="111004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a:solidFill>
                  <a:schemeClr val="lt2"/>
                </a:solidFill>
              </a:defRPr>
            </a:lvl1pPr>
            <a:lvl2pPr marL="914400" lvl="1" indent="-228600" algn="l">
              <a:lnSpc>
                <a:spcPct val="90000"/>
              </a:lnSpc>
              <a:spcBef>
                <a:spcPts val="500"/>
              </a:spcBef>
              <a:spcAft>
                <a:spcPts val="0"/>
              </a:spcAft>
              <a:buSzPts val="2000"/>
              <a:buNone/>
              <a:defRPr sz="2000">
                <a:solidFill>
                  <a:srgbClr val="8C989E"/>
                </a:solidFill>
              </a:defRPr>
            </a:lvl2pPr>
            <a:lvl3pPr marL="1371600" lvl="2" indent="-228600" algn="l">
              <a:lnSpc>
                <a:spcPct val="90000"/>
              </a:lnSpc>
              <a:spcBef>
                <a:spcPts val="500"/>
              </a:spcBef>
              <a:spcAft>
                <a:spcPts val="0"/>
              </a:spcAft>
              <a:buSzPts val="1800"/>
              <a:buNone/>
              <a:defRPr sz="1800">
                <a:solidFill>
                  <a:srgbClr val="8C989E"/>
                </a:solidFill>
              </a:defRPr>
            </a:lvl3pPr>
            <a:lvl4pPr marL="1828800" lvl="3" indent="-228600" algn="l">
              <a:lnSpc>
                <a:spcPct val="90000"/>
              </a:lnSpc>
              <a:spcBef>
                <a:spcPts val="500"/>
              </a:spcBef>
              <a:spcAft>
                <a:spcPts val="0"/>
              </a:spcAft>
              <a:buClr>
                <a:srgbClr val="8C989E"/>
              </a:buClr>
              <a:buSzPts val="1600"/>
              <a:buFont typeface="Signika Negative Light"/>
              <a:buNone/>
              <a:defRPr sz="1600">
                <a:solidFill>
                  <a:srgbClr val="8C989E"/>
                </a:solidFill>
              </a:defRPr>
            </a:lvl4pPr>
            <a:lvl5pPr marL="2286000" lvl="4" indent="-228600" algn="l">
              <a:lnSpc>
                <a:spcPct val="90000"/>
              </a:lnSpc>
              <a:spcBef>
                <a:spcPts val="1000"/>
              </a:spcBef>
              <a:spcAft>
                <a:spcPts val="0"/>
              </a:spcAft>
              <a:buClr>
                <a:srgbClr val="8C989E"/>
              </a:buClr>
              <a:buSzPts val="1600"/>
              <a:buNone/>
              <a:defRPr sz="1600">
                <a:solidFill>
                  <a:srgbClr val="8C989E"/>
                </a:solidFill>
              </a:defRPr>
            </a:lvl5pPr>
            <a:lvl6pPr marL="2743200" lvl="5" indent="-228600" algn="l">
              <a:lnSpc>
                <a:spcPct val="90000"/>
              </a:lnSpc>
              <a:spcBef>
                <a:spcPts val="1000"/>
              </a:spcBef>
              <a:spcAft>
                <a:spcPts val="0"/>
              </a:spcAft>
              <a:buClr>
                <a:srgbClr val="8C989E"/>
              </a:buClr>
              <a:buSzPts val="1600"/>
              <a:buNone/>
              <a:defRPr sz="1600">
                <a:solidFill>
                  <a:srgbClr val="8C989E"/>
                </a:solidFill>
              </a:defRPr>
            </a:lvl6pPr>
            <a:lvl7pPr marL="3200400" lvl="6" indent="-228600" algn="l">
              <a:lnSpc>
                <a:spcPct val="90000"/>
              </a:lnSpc>
              <a:spcBef>
                <a:spcPts val="500"/>
              </a:spcBef>
              <a:spcAft>
                <a:spcPts val="0"/>
              </a:spcAft>
              <a:buClr>
                <a:srgbClr val="8C989E"/>
              </a:buClr>
              <a:buSzPts val="1600"/>
              <a:buNone/>
              <a:defRPr sz="1600">
                <a:solidFill>
                  <a:srgbClr val="8C989E"/>
                </a:solidFill>
              </a:defRPr>
            </a:lvl7pPr>
            <a:lvl8pPr marL="3657600" lvl="7" indent="-228600" algn="l">
              <a:lnSpc>
                <a:spcPct val="90000"/>
              </a:lnSpc>
              <a:spcBef>
                <a:spcPts val="100"/>
              </a:spcBef>
              <a:spcAft>
                <a:spcPts val="0"/>
              </a:spcAft>
              <a:buClr>
                <a:srgbClr val="8C989E"/>
              </a:buClr>
              <a:buSzPts val="1600"/>
              <a:buNone/>
              <a:defRPr sz="1600">
                <a:solidFill>
                  <a:srgbClr val="8C989E"/>
                </a:solidFill>
              </a:defRPr>
            </a:lvl8pPr>
            <a:lvl9pPr marL="4114800" lvl="8" indent="-228600" algn="l">
              <a:lnSpc>
                <a:spcPct val="90000"/>
              </a:lnSpc>
              <a:spcBef>
                <a:spcPts val="100"/>
              </a:spcBef>
              <a:spcAft>
                <a:spcPts val="100"/>
              </a:spcAft>
              <a:buSzPts val="1600"/>
              <a:buNone/>
              <a:defRPr sz="1600">
                <a:solidFill>
                  <a:srgbClr val="8C989E"/>
                </a:solidFill>
              </a:defRPr>
            </a:lvl9pPr>
          </a:lstStyle>
          <a:p>
            <a:endParaRPr/>
          </a:p>
        </p:txBody>
      </p:sp>
      <p:sp>
        <p:nvSpPr>
          <p:cNvPr id="165" name="Google Shape;165;p20"/>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0"/>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0"/>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
        <p:nvSpPr>
          <p:cNvPr id="168" name="Google Shape;168;p20"/>
          <p:cNvSpPr txBox="1">
            <a:spLocks noGrp="1"/>
          </p:cNvSpPr>
          <p:nvPr>
            <p:ph type="body" idx="2"/>
          </p:nvPr>
        </p:nvSpPr>
        <p:spPr>
          <a:xfrm>
            <a:off x="5762296" y="675653"/>
            <a:ext cx="5799686" cy="5848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cap="none">
                <a:solidFill>
                  <a:schemeClr val="lt2"/>
                </a:solidFill>
                <a:latin typeface="Signika Negative Light"/>
                <a:ea typeface="Signika Negative Light"/>
                <a:cs typeface="Signika Negative Light"/>
                <a:sym typeface="Signika Negative Light"/>
              </a:defRPr>
            </a:lvl1pPr>
            <a:lvl2pPr marL="914400" lvl="1" indent="-228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2pPr>
            <a:lvl3pPr marL="1371600" lvl="2" indent="-228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3pPr>
            <a:lvl4pPr marL="1828800" lvl="3" indent="-228600" algn="l">
              <a:lnSpc>
                <a:spcPct val="90000"/>
              </a:lnSpc>
              <a:spcBef>
                <a:spcPts val="500"/>
              </a:spcBef>
              <a:spcAft>
                <a:spcPts val="0"/>
              </a:spcAft>
              <a:buClr>
                <a:schemeClr val="lt2"/>
              </a:buClr>
              <a:buSzPts val="2500"/>
              <a:buFont typeface="Signika Negative Light"/>
              <a:buNone/>
              <a:defRPr sz="2500">
                <a:solidFill>
                  <a:schemeClr val="lt2"/>
                </a:solidFill>
                <a:latin typeface="Signika Negative Light"/>
                <a:ea typeface="Signika Negative Light"/>
                <a:cs typeface="Signika Negative Light"/>
                <a:sym typeface="Signika Negative Light"/>
              </a:defRPr>
            </a:lvl4pPr>
            <a:lvl5pPr marL="2286000" lvl="4" indent="-228600" algn="l">
              <a:lnSpc>
                <a:spcPct val="90000"/>
              </a:lnSpc>
              <a:spcBef>
                <a:spcPts val="1000"/>
              </a:spcBef>
              <a:spcAft>
                <a:spcPts val="0"/>
              </a:spcAft>
              <a:buClr>
                <a:schemeClr val="lt2"/>
              </a:buClr>
              <a:buSzPts val="2500"/>
              <a:buNone/>
              <a:defRPr sz="2500">
                <a:solidFill>
                  <a:schemeClr val="lt2"/>
                </a:solidFill>
                <a:latin typeface="Signika Negative Light"/>
                <a:ea typeface="Signika Negative Light"/>
                <a:cs typeface="Signika Negative Light"/>
                <a:sym typeface="Signika Negative Light"/>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pic>
        <p:nvPicPr>
          <p:cNvPr id="169" name="Google Shape;169;p20"/>
          <p:cNvPicPr preferRelativeResize="0"/>
          <p:nvPr/>
        </p:nvPicPr>
        <p:blipFill rotWithShape="1">
          <a:blip r:embed="rId2">
            <a:alphaModFix/>
          </a:blip>
          <a:srcRect/>
          <a:stretch/>
        </p:blipFill>
        <p:spPr>
          <a:xfrm>
            <a:off x="630000" y="642965"/>
            <a:ext cx="2882820" cy="159469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
        <p:cNvGrpSpPr/>
        <p:nvPr/>
      </p:nvGrpSpPr>
      <p:grpSpPr>
        <a:xfrm>
          <a:off x="0" y="0"/>
          <a:ext cx="0" cy="0"/>
          <a:chOff x="0" y="0"/>
          <a:chExt cx="0" cy="0"/>
        </a:xfrm>
      </p:grpSpPr>
      <p:sp>
        <p:nvSpPr>
          <p:cNvPr id="24" name="Google Shape;24;p3"/>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2700540" y="6071631"/>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170"/>
        <p:cNvGrpSpPr/>
        <p:nvPr/>
      </p:nvGrpSpPr>
      <p:grpSpPr>
        <a:xfrm>
          <a:off x="0" y="0"/>
          <a:ext cx="0" cy="0"/>
          <a:chOff x="0" y="0"/>
          <a:chExt cx="0" cy="0"/>
        </a:xfrm>
      </p:grpSpPr>
      <p:sp>
        <p:nvSpPr>
          <p:cNvPr id="171" name="Google Shape;171;p21"/>
          <p:cNvSpPr>
            <a:spLocks noGrp="1"/>
          </p:cNvSpPr>
          <p:nvPr>
            <p:ph type="pic" idx="2"/>
          </p:nvPr>
        </p:nvSpPr>
        <p:spPr>
          <a:xfrm>
            <a:off x="-1" y="0"/>
            <a:ext cx="12191999" cy="2751138"/>
          </a:xfrm>
          <a:prstGeom prst="rect">
            <a:avLst/>
          </a:prstGeom>
          <a:solidFill>
            <a:schemeClr val="accent2">
              <a:alpha val="42745"/>
            </a:schemeClr>
          </a:solidFill>
          <a:ln>
            <a:noFill/>
          </a:ln>
        </p:spPr>
      </p:sp>
      <p:sp>
        <p:nvSpPr>
          <p:cNvPr id="172" name="Google Shape;172;p21"/>
          <p:cNvSpPr txBox="1">
            <a:spLocks noGrp="1"/>
          </p:cNvSpPr>
          <p:nvPr>
            <p:ph type="title"/>
          </p:nvPr>
        </p:nvSpPr>
        <p:spPr>
          <a:xfrm>
            <a:off x="630000" y="3328604"/>
            <a:ext cx="10931982" cy="1233871"/>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21"/>
          <p:cNvSpPr txBox="1">
            <a:spLocks noGrp="1"/>
          </p:cNvSpPr>
          <p:nvPr>
            <p:ph type="body" idx="1"/>
          </p:nvPr>
        </p:nvSpPr>
        <p:spPr>
          <a:xfrm>
            <a:off x="630000" y="5219700"/>
            <a:ext cx="10931982" cy="6572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a:solidFill>
                  <a:schemeClr val="lt2"/>
                </a:solidFill>
              </a:defRPr>
            </a:lvl1pPr>
            <a:lvl2pPr marL="914400" lvl="1" indent="-228600" algn="l">
              <a:lnSpc>
                <a:spcPct val="90000"/>
              </a:lnSpc>
              <a:spcBef>
                <a:spcPts val="500"/>
              </a:spcBef>
              <a:spcAft>
                <a:spcPts val="0"/>
              </a:spcAft>
              <a:buSzPts val="2000"/>
              <a:buNone/>
              <a:defRPr sz="2000">
                <a:solidFill>
                  <a:srgbClr val="8C989E"/>
                </a:solidFill>
              </a:defRPr>
            </a:lvl2pPr>
            <a:lvl3pPr marL="1371600" lvl="2" indent="-228600" algn="l">
              <a:lnSpc>
                <a:spcPct val="90000"/>
              </a:lnSpc>
              <a:spcBef>
                <a:spcPts val="500"/>
              </a:spcBef>
              <a:spcAft>
                <a:spcPts val="0"/>
              </a:spcAft>
              <a:buSzPts val="1800"/>
              <a:buNone/>
              <a:defRPr sz="1800">
                <a:solidFill>
                  <a:srgbClr val="8C989E"/>
                </a:solidFill>
              </a:defRPr>
            </a:lvl3pPr>
            <a:lvl4pPr marL="1828800" lvl="3" indent="-228600" algn="l">
              <a:lnSpc>
                <a:spcPct val="90000"/>
              </a:lnSpc>
              <a:spcBef>
                <a:spcPts val="500"/>
              </a:spcBef>
              <a:spcAft>
                <a:spcPts val="0"/>
              </a:spcAft>
              <a:buClr>
                <a:srgbClr val="8C989E"/>
              </a:buClr>
              <a:buSzPts val="1600"/>
              <a:buFont typeface="Signika Negative Light"/>
              <a:buNone/>
              <a:defRPr sz="1600">
                <a:solidFill>
                  <a:srgbClr val="8C989E"/>
                </a:solidFill>
              </a:defRPr>
            </a:lvl4pPr>
            <a:lvl5pPr marL="2286000" lvl="4" indent="-228600" algn="l">
              <a:lnSpc>
                <a:spcPct val="90000"/>
              </a:lnSpc>
              <a:spcBef>
                <a:spcPts val="1000"/>
              </a:spcBef>
              <a:spcAft>
                <a:spcPts val="0"/>
              </a:spcAft>
              <a:buClr>
                <a:srgbClr val="8C989E"/>
              </a:buClr>
              <a:buSzPts val="1600"/>
              <a:buNone/>
              <a:defRPr sz="1600">
                <a:solidFill>
                  <a:srgbClr val="8C989E"/>
                </a:solidFill>
              </a:defRPr>
            </a:lvl5pPr>
            <a:lvl6pPr marL="2743200" lvl="5" indent="-228600" algn="l">
              <a:lnSpc>
                <a:spcPct val="90000"/>
              </a:lnSpc>
              <a:spcBef>
                <a:spcPts val="1000"/>
              </a:spcBef>
              <a:spcAft>
                <a:spcPts val="0"/>
              </a:spcAft>
              <a:buClr>
                <a:srgbClr val="8C989E"/>
              </a:buClr>
              <a:buSzPts val="1600"/>
              <a:buNone/>
              <a:defRPr sz="1600">
                <a:solidFill>
                  <a:srgbClr val="8C989E"/>
                </a:solidFill>
              </a:defRPr>
            </a:lvl6pPr>
            <a:lvl7pPr marL="3200400" lvl="6" indent="-228600" algn="l">
              <a:lnSpc>
                <a:spcPct val="90000"/>
              </a:lnSpc>
              <a:spcBef>
                <a:spcPts val="500"/>
              </a:spcBef>
              <a:spcAft>
                <a:spcPts val="0"/>
              </a:spcAft>
              <a:buClr>
                <a:srgbClr val="8C989E"/>
              </a:buClr>
              <a:buSzPts val="1600"/>
              <a:buNone/>
              <a:defRPr sz="1600">
                <a:solidFill>
                  <a:srgbClr val="8C989E"/>
                </a:solidFill>
              </a:defRPr>
            </a:lvl7pPr>
            <a:lvl8pPr marL="3657600" lvl="7" indent="-228600" algn="l">
              <a:lnSpc>
                <a:spcPct val="90000"/>
              </a:lnSpc>
              <a:spcBef>
                <a:spcPts val="100"/>
              </a:spcBef>
              <a:spcAft>
                <a:spcPts val="0"/>
              </a:spcAft>
              <a:buClr>
                <a:srgbClr val="8C989E"/>
              </a:buClr>
              <a:buSzPts val="1600"/>
              <a:buNone/>
              <a:defRPr sz="1600">
                <a:solidFill>
                  <a:srgbClr val="8C989E"/>
                </a:solidFill>
              </a:defRPr>
            </a:lvl8pPr>
            <a:lvl9pPr marL="4114800" lvl="8" indent="-228600" algn="l">
              <a:lnSpc>
                <a:spcPct val="90000"/>
              </a:lnSpc>
              <a:spcBef>
                <a:spcPts val="100"/>
              </a:spcBef>
              <a:spcAft>
                <a:spcPts val="100"/>
              </a:spcAft>
              <a:buSzPts val="1600"/>
              <a:buNone/>
              <a:defRPr sz="1600">
                <a:solidFill>
                  <a:srgbClr val="8C989E"/>
                </a:solidFill>
              </a:defRPr>
            </a:lvl9pPr>
          </a:lstStyle>
          <a:p>
            <a:endParaRPr/>
          </a:p>
        </p:txBody>
      </p:sp>
      <p:sp>
        <p:nvSpPr>
          <p:cNvPr id="174" name="Google Shape;174;p21"/>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1"/>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21"/>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77"/>
        <p:cNvGrpSpPr/>
        <p:nvPr/>
      </p:nvGrpSpPr>
      <p:grpSpPr>
        <a:xfrm>
          <a:off x="0" y="0"/>
          <a:ext cx="0" cy="0"/>
          <a:chOff x="0" y="0"/>
          <a:chExt cx="0" cy="0"/>
        </a:xfrm>
      </p:grpSpPr>
      <p:sp>
        <p:nvSpPr>
          <p:cNvPr id="178" name="Google Shape;178;p22"/>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2"/>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22"/>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1"/>
        <p:cNvGrpSpPr/>
        <p:nvPr/>
      </p:nvGrpSpPr>
      <p:grpSpPr>
        <a:xfrm>
          <a:off x="0" y="0"/>
          <a:ext cx="0" cy="0"/>
          <a:chOff x="0" y="0"/>
          <a:chExt cx="0" cy="0"/>
        </a:xfrm>
      </p:grpSpPr>
      <p:sp>
        <p:nvSpPr>
          <p:cNvPr id="182" name="Google Shape;182;p23"/>
          <p:cNvSpPr txBox="1">
            <a:spLocks noGrp="1"/>
          </p:cNvSpPr>
          <p:nvPr>
            <p:ph type="ctrTitle"/>
          </p:nvPr>
        </p:nvSpPr>
        <p:spPr>
          <a:xfrm>
            <a:off x="415611" y="992767"/>
            <a:ext cx="11360700" cy="2736900"/>
          </a:xfrm>
          <a:prstGeom prst="rect">
            <a:avLst/>
          </a:prstGeom>
        </p:spPr>
        <p:txBody>
          <a:bodyPr spcFirstLastPara="1" wrap="square" lIns="0" tIns="0" rIns="0" bIns="0" anchor="b" anchorCtr="0">
            <a:normAutofit/>
          </a:bodyPr>
          <a:lstStyle>
            <a:lvl1pPr lvl="0" algn="ctr" rtl="0">
              <a:spcBef>
                <a:spcPts val="0"/>
              </a:spcBef>
              <a:spcAft>
                <a:spcPts val="0"/>
              </a:spcAft>
              <a:buSzPts val="6900"/>
              <a:buNone/>
              <a:defRPr sz="69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83" name="Google Shape;183;p23"/>
          <p:cNvSpPr txBox="1">
            <a:spLocks noGrp="1"/>
          </p:cNvSpPr>
          <p:nvPr>
            <p:ph type="subTitle" idx="1"/>
          </p:nvPr>
        </p:nvSpPr>
        <p:spPr>
          <a:xfrm>
            <a:off x="415600" y="3778833"/>
            <a:ext cx="11360700" cy="1056900"/>
          </a:xfrm>
          <a:prstGeom prst="rect">
            <a:avLst/>
          </a:prstGeom>
        </p:spPr>
        <p:txBody>
          <a:bodyPr spcFirstLastPara="1" wrap="square" lIns="0" tIns="0" rIns="0" bIns="0" anchor="t" anchorCtr="0">
            <a:normAutofit/>
          </a:bodyPr>
          <a:lstStyle>
            <a:lvl1pPr lvl="0" algn="ctr" rtl="0">
              <a:lnSpc>
                <a:spcPct val="100000"/>
              </a:lnSpc>
              <a:spcBef>
                <a:spcPts val="500"/>
              </a:spcBef>
              <a:spcAft>
                <a:spcPts val="0"/>
              </a:spcAft>
              <a:buSzPts val="3700"/>
              <a:buNone/>
              <a:defRPr sz="3700"/>
            </a:lvl1pPr>
            <a:lvl2pPr lvl="1" algn="ctr" rtl="0">
              <a:lnSpc>
                <a:spcPct val="100000"/>
              </a:lnSpc>
              <a:spcBef>
                <a:spcPts val="500"/>
              </a:spcBef>
              <a:spcAft>
                <a:spcPts val="0"/>
              </a:spcAft>
              <a:buSzPts val="3700"/>
              <a:buNone/>
              <a:defRPr sz="3700"/>
            </a:lvl2pPr>
            <a:lvl3pPr lvl="2" algn="ctr" rtl="0">
              <a:lnSpc>
                <a:spcPct val="100000"/>
              </a:lnSpc>
              <a:spcBef>
                <a:spcPts val="500"/>
              </a:spcBef>
              <a:spcAft>
                <a:spcPts val="0"/>
              </a:spcAft>
              <a:buSzPts val="3700"/>
              <a:buNone/>
              <a:defRPr sz="3700"/>
            </a:lvl3pPr>
            <a:lvl4pPr lvl="3" algn="ctr" rtl="0">
              <a:lnSpc>
                <a:spcPct val="100000"/>
              </a:lnSpc>
              <a:spcBef>
                <a:spcPts val="500"/>
              </a:spcBef>
              <a:spcAft>
                <a:spcPts val="0"/>
              </a:spcAft>
              <a:buSzPts val="3700"/>
              <a:buNone/>
              <a:defRPr sz="3700"/>
            </a:lvl4pPr>
            <a:lvl5pPr lvl="4" algn="ctr" rtl="0">
              <a:lnSpc>
                <a:spcPct val="100000"/>
              </a:lnSpc>
              <a:spcBef>
                <a:spcPts val="1000"/>
              </a:spcBef>
              <a:spcAft>
                <a:spcPts val="0"/>
              </a:spcAft>
              <a:buSzPts val="3700"/>
              <a:buNone/>
              <a:defRPr sz="3700"/>
            </a:lvl5pPr>
            <a:lvl6pPr lvl="5" algn="ctr" rtl="0">
              <a:lnSpc>
                <a:spcPct val="100000"/>
              </a:lnSpc>
              <a:spcBef>
                <a:spcPts val="1000"/>
              </a:spcBef>
              <a:spcAft>
                <a:spcPts val="0"/>
              </a:spcAft>
              <a:buSzPts val="3700"/>
              <a:buNone/>
              <a:defRPr sz="3700"/>
            </a:lvl6pPr>
            <a:lvl7pPr lvl="6" algn="ctr" rtl="0">
              <a:lnSpc>
                <a:spcPct val="100000"/>
              </a:lnSpc>
              <a:spcBef>
                <a:spcPts val="500"/>
              </a:spcBef>
              <a:spcAft>
                <a:spcPts val="0"/>
              </a:spcAft>
              <a:buSzPts val="3700"/>
              <a:buNone/>
              <a:defRPr sz="3700"/>
            </a:lvl7pPr>
            <a:lvl8pPr lvl="7" algn="ctr" rtl="0">
              <a:lnSpc>
                <a:spcPct val="100000"/>
              </a:lnSpc>
              <a:spcBef>
                <a:spcPts val="100"/>
              </a:spcBef>
              <a:spcAft>
                <a:spcPts val="0"/>
              </a:spcAft>
              <a:buSzPts val="3700"/>
              <a:buNone/>
              <a:defRPr sz="3700"/>
            </a:lvl8pPr>
            <a:lvl9pPr lvl="8" algn="ctr" rtl="0">
              <a:lnSpc>
                <a:spcPct val="100000"/>
              </a:lnSpc>
              <a:spcBef>
                <a:spcPts val="100"/>
              </a:spcBef>
              <a:spcAft>
                <a:spcPts val="0"/>
              </a:spcAft>
              <a:buSzPts val="3700"/>
              <a:buNone/>
              <a:defRPr sz="3700"/>
            </a:lvl9pPr>
          </a:lstStyle>
          <a:p>
            <a:endParaRPr/>
          </a:p>
        </p:txBody>
      </p:sp>
      <p:sp>
        <p:nvSpPr>
          <p:cNvPr id="184" name="Google Shape;184;p23"/>
          <p:cNvSpPr txBox="1">
            <a:spLocks noGrp="1"/>
          </p:cNvSpPr>
          <p:nvPr>
            <p:ph type="sldNum" idx="12"/>
          </p:nvPr>
        </p:nvSpPr>
        <p:spPr>
          <a:xfrm>
            <a:off x="11296610" y="6217622"/>
            <a:ext cx="731700" cy="5247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36128" y="1750014"/>
            <a:ext cx="10931985" cy="412265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dk1"/>
              </a:buClr>
              <a:buSzPts val="1800"/>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1000"/>
              </a:spcBef>
              <a:spcAft>
                <a:spcPts val="0"/>
              </a:spcAft>
              <a:buClr>
                <a:schemeClr val="dk1"/>
              </a:buClr>
              <a:buSzPts val="1800"/>
              <a:buNone/>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sp>
        <p:nvSpPr>
          <p:cNvPr id="30" name="Google Shape;30;p4"/>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2"/>
        </a:solidFill>
        <a:effectLst/>
      </p:bgPr>
    </p:bg>
    <p:spTree>
      <p:nvGrpSpPr>
        <p:cNvPr id="1" name="Shape 33"/>
        <p:cNvGrpSpPr/>
        <p:nvPr/>
      </p:nvGrpSpPr>
      <p:grpSpPr>
        <a:xfrm>
          <a:off x="0" y="0"/>
          <a:ext cx="0" cy="0"/>
          <a:chOff x="0" y="0"/>
          <a:chExt cx="0" cy="0"/>
        </a:xfrm>
      </p:grpSpPr>
      <p:sp>
        <p:nvSpPr>
          <p:cNvPr id="34" name="Google Shape;34;p5"/>
          <p:cNvSpPr>
            <a:spLocks noGrp="1"/>
          </p:cNvSpPr>
          <p:nvPr>
            <p:ph type="pic" idx="2"/>
          </p:nvPr>
        </p:nvSpPr>
        <p:spPr>
          <a:xfrm>
            <a:off x="-1" y="0"/>
            <a:ext cx="12192001" cy="6858000"/>
          </a:xfrm>
          <a:prstGeom prst="rect">
            <a:avLst/>
          </a:prstGeom>
          <a:noFill/>
          <a:ln>
            <a:noFill/>
          </a:ln>
        </p:spPr>
      </p:sp>
      <p:pic>
        <p:nvPicPr>
          <p:cNvPr id="35" name="Google Shape;35;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6" name="Google Shape;36;p5"/>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5"/>
          <p:cNvSpPr txBox="1">
            <a:spLocks noGrp="1"/>
          </p:cNvSpPr>
          <p:nvPr>
            <p:ph type="subTitle" idx="1"/>
          </p:nvPr>
        </p:nvSpPr>
        <p:spPr>
          <a:xfrm>
            <a:off x="7051249" y="34290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38" name="Google Shape;38;p5"/>
          <p:cNvSpPr txBox="1">
            <a:spLocks noGrp="1"/>
          </p:cNvSpPr>
          <p:nvPr>
            <p:ph type="dt" idx="10"/>
          </p:nvPr>
        </p:nvSpPr>
        <p:spPr>
          <a:xfrm>
            <a:off x="7946795" y="7013575"/>
            <a:ext cx="274320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630000" y="701357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10689997" y="701357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5"/>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Green">
  <p:cSld name="Title Slide Green">
    <p:bg>
      <p:bgPr>
        <a:solidFill>
          <a:schemeClr val="lt2"/>
        </a:solidFill>
        <a:effectLst/>
      </p:bgPr>
    </p:bg>
    <p:spTree>
      <p:nvGrpSpPr>
        <p:cNvPr id="1" name="Shape 42"/>
        <p:cNvGrpSpPr/>
        <p:nvPr/>
      </p:nvGrpSpPr>
      <p:grpSpPr>
        <a:xfrm>
          <a:off x="0" y="0"/>
          <a:ext cx="0" cy="0"/>
          <a:chOff x="0" y="0"/>
          <a:chExt cx="0" cy="0"/>
        </a:xfrm>
      </p:grpSpPr>
      <p:sp>
        <p:nvSpPr>
          <p:cNvPr id="43" name="Google Shape;43;p6"/>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45" name="Google Shape;45;p6"/>
          <p:cNvSpPr txBox="1">
            <a:spLocks noGrp="1"/>
          </p:cNvSpPr>
          <p:nvPr>
            <p:ph type="dt" idx="10"/>
          </p:nvPr>
        </p:nvSpPr>
        <p:spPr>
          <a:xfrm>
            <a:off x="7924800" y="645837"/>
            <a:ext cx="363718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ftr" idx="11"/>
          </p:nvPr>
        </p:nvSpPr>
        <p:spPr>
          <a:xfrm>
            <a:off x="630000" y="701357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sldNum" idx="12"/>
          </p:nvPr>
        </p:nvSpPr>
        <p:spPr>
          <a:xfrm>
            <a:off x="10689997" y="701357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48" name="Google Shape;48;p6"/>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49" name="Google Shape;49;p6"/>
          <p:cNvPicPr preferRelativeResize="0"/>
          <p:nvPr/>
        </p:nvPicPr>
        <p:blipFill rotWithShape="1">
          <a:blip r:embed="rId3">
            <a:alphaModFix/>
          </a:blip>
          <a:srcRect/>
          <a:stretch/>
        </p:blipFill>
        <p:spPr>
          <a:xfrm>
            <a:off x="629999" y="4835645"/>
            <a:ext cx="2503725" cy="1384987"/>
          </a:xfrm>
          <a:prstGeom prst="rect">
            <a:avLst/>
          </a:prstGeom>
          <a:noFill/>
          <a:ln>
            <a:noFill/>
          </a:ln>
        </p:spPr>
      </p:pic>
      <p:pic>
        <p:nvPicPr>
          <p:cNvPr id="50" name="Google Shape;50;p6"/>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51" name="Google Shape;51;p6"/>
          <p:cNvPicPr preferRelativeResize="0"/>
          <p:nvPr/>
        </p:nvPicPr>
        <p:blipFill rotWithShape="1">
          <a:blip r:embed="rId3">
            <a:alphaModFix/>
          </a:blip>
          <a:srcRect/>
          <a:stretch/>
        </p:blipFill>
        <p:spPr>
          <a:xfrm>
            <a:off x="629999" y="4835645"/>
            <a:ext cx="2503725" cy="138498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White">
  <p:cSld name="Title Slide White">
    <p:bg>
      <p:bgPr>
        <a:solidFill>
          <a:schemeClr val="lt1"/>
        </a:solidFill>
        <a:effectLst/>
      </p:bgPr>
    </p:bg>
    <p:spTree>
      <p:nvGrpSpPr>
        <p:cNvPr id="1" name="Shape 52"/>
        <p:cNvGrpSpPr/>
        <p:nvPr/>
      </p:nvGrpSpPr>
      <p:grpSpPr>
        <a:xfrm>
          <a:off x="0" y="0"/>
          <a:ext cx="0" cy="0"/>
          <a:chOff x="0" y="0"/>
          <a:chExt cx="0" cy="0"/>
        </a:xfrm>
      </p:grpSpPr>
      <p:sp>
        <p:nvSpPr>
          <p:cNvPr id="53" name="Google Shape;53;p7"/>
          <p:cNvSpPr txBox="1">
            <a:spLocks noGrp="1"/>
          </p:cNvSpPr>
          <p:nvPr>
            <p:ph type="ctrTitle"/>
          </p:nvPr>
        </p:nvSpPr>
        <p:spPr>
          <a:xfrm>
            <a:off x="7051248" y="1176459"/>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2"/>
              </a:buClr>
              <a:buSzPts val="4200"/>
              <a:buFont typeface="Signika Negative"/>
              <a:buNone/>
              <a:defRPr sz="4200">
                <a:solidFill>
                  <a:schemeClr val="lt2"/>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2"/>
              </a:buClr>
              <a:buSzPts val="2800"/>
              <a:buNone/>
              <a:defRPr sz="2800">
                <a:solidFill>
                  <a:schemeClr val="l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55" name="Google Shape;55;p7"/>
          <p:cNvSpPr txBox="1">
            <a:spLocks noGrp="1"/>
          </p:cNvSpPr>
          <p:nvPr>
            <p:ph type="dt" idx="10"/>
          </p:nvPr>
        </p:nvSpPr>
        <p:spPr>
          <a:xfrm>
            <a:off x="7924800" y="645837"/>
            <a:ext cx="3637180"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ftr" idx="11"/>
          </p:nvPr>
        </p:nvSpPr>
        <p:spPr>
          <a:xfrm>
            <a:off x="630000" y="7175500"/>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
          <p:cNvSpPr txBox="1">
            <a:spLocks noGrp="1"/>
          </p:cNvSpPr>
          <p:nvPr>
            <p:ph type="sldNum" idx="12"/>
          </p:nvPr>
        </p:nvSpPr>
        <p:spPr>
          <a:xfrm>
            <a:off x="10689997" y="7175500"/>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7"/>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59" name="Google Shape;59;p7"/>
          <p:cNvPicPr preferRelativeResize="0"/>
          <p:nvPr/>
        </p:nvPicPr>
        <p:blipFill rotWithShape="1">
          <a:blip r:embed="rId3">
            <a:alphaModFix/>
          </a:blip>
          <a:srcRect/>
          <a:stretch/>
        </p:blipFill>
        <p:spPr>
          <a:xfrm>
            <a:off x="629999" y="4861045"/>
            <a:ext cx="2503725" cy="1384987"/>
          </a:xfrm>
          <a:prstGeom prst="rect">
            <a:avLst/>
          </a:prstGeom>
          <a:noFill/>
          <a:ln>
            <a:noFill/>
          </a:ln>
        </p:spPr>
      </p:pic>
      <p:pic>
        <p:nvPicPr>
          <p:cNvPr id="60" name="Google Shape;60;p7"/>
          <p:cNvPicPr preferRelativeResize="0"/>
          <p:nvPr/>
        </p:nvPicPr>
        <p:blipFill rotWithShape="1">
          <a:blip r:embed="rId2">
            <a:alphaModFix/>
          </a:blip>
          <a:srcRect/>
          <a:stretch/>
        </p:blipFill>
        <p:spPr>
          <a:xfrm>
            <a:off x="629999" y="638176"/>
            <a:ext cx="2370375" cy="2674743"/>
          </a:xfrm>
          <a:prstGeom prst="rect">
            <a:avLst/>
          </a:prstGeom>
          <a:noFill/>
          <a:ln>
            <a:noFill/>
          </a:ln>
        </p:spPr>
      </p:pic>
      <p:pic>
        <p:nvPicPr>
          <p:cNvPr id="61" name="Google Shape;61;p7"/>
          <p:cNvPicPr preferRelativeResize="0"/>
          <p:nvPr/>
        </p:nvPicPr>
        <p:blipFill rotWithShape="1">
          <a:blip r:embed="rId3">
            <a:alphaModFix/>
          </a:blip>
          <a:srcRect/>
          <a:stretch/>
        </p:blipFill>
        <p:spPr>
          <a:xfrm>
            <a:off x="629999" y="4861045"/>
            <a:ext cx="2503725" cy="13849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Half pic">
  <p:cSld name="Title Slide Half pic">
    <p:bg>
      <p:bgPr>
        <a:solidFill>
          <a:schemeClr val="lt2"/>
        </a:solidFill>
        <a:effectLst/>
      </p:bgPr>
    </p:bg>
    <p:spTree>
      <p:nvGrpSpPr>
        <p:cNvPr id="1" name="Shape 62"/>
        <p:cNvGrpSpPr/>
        <p:nvPr/>
      </p:nvGrpSpPr>
      <p:grpSpPr>
        <a:xfrm>
          <a:off x="0" y="0"/>
          <a:ext cx="0" cy="0"/>
          <a:chOff x="0" y="0"/>
          <a:chExt cx="0" cy="0"/>
        </a:xfrm>
      </p:grpSpPr>
      <p:sp>
        <p:nvSpPr>
          <p:cNvPr id="63" name="Google Shape;63;p8"/>
          <p:cNvSpPr>
            <a:spLocks noGrp="1"/>
          </p:cNvSpPr>
          <p:nvPr>
            <p:ph type="pic" idx="2"/>
          </p:nvPr>
        </p:nvSpPr>
        <p:spPr>
          <a:xfrm>
            <a:off x="0" y="0"/>
            <a:ext cx="6096000" cy="6858000"/>
          </a:xfrm>
          <a:prstGeom prst="rect">
            <a:avLst/>
          </a:prstGeom>
          <a:noFill/>
          <a:ln>
            <a:noFill/>
          </a:ln>
        </p:spPr>
      </p:sp>
      <p:sp>
        <p:nvSpPr>
          <p:cNvPr id="64" name="Google Shape;64;p8"/>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a:bodyPr>
          <a:lstStyle>
            <a:lvl1pPr lvl="0" algn="r">
              <a:lnSpc>
                <a:spcPct val="90000"/>
              </a:lnSpc>
              <a:spcBef>
                <a:spcPts val="0"/>
              </a:spcBef>
              <a:spcAft>
                <a:spcPts val="0"/>
              </a:spcAft>
              <a:buClr>
                <a:schemeClr val="lt1"/>
              </a:buClr>
              <a:buSzPts val="4200"/>
              <a:buFont typeface="Signika Negative"/>
              <a:buNone/>
              <a:defRPr sz="4200">
                <a:solidFill>
                  <a:schemeClr val="lt1"/>
                </a:solidFill>
                <a:latin typeface="Signika Negative"/>
                <a:ea typeface="Signika Negative"/>
                <a:cs typeface="Signika Negative"/>
                <a:sym typeface="Signika Negativ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
          <p:cNvSpPr txBox="1">
            <a:spLocks noGrp="1"/>
          </p:cNvSpPr>
          <p:nvPr>
            <p:ph type="subTitle" idx="1"/>
          </p:nvPr>
        </p:nvSpPr>
        <p:spPr>
          <a:xfrm>
            <a:off x="7051249" y="5486400"/>
            <a:ext cx="4510731" cy="821531"/>
          </a:xfrm>
          <a:prstGeom prst="rect">
            <a:avLst/>
          </a:prstGeom>
          <a:noFill/>
          <a:ln>
            <a:noFill/>
          </a:ln>
        </p:spPr>
        <p:txBody>
          <a:bodyPr spcFirstLastPara="1" wrap="square" lIns="0" tIns="0" rIns="0" bIns="0" anchor="b" anchorCtr="0">
            <a:normAutofit/>
          </a:bodyPr>
          <a:lstStyle>
            <a:lvl1pPr lvl="0" algn="r">
              <a:lnSpc>
                <a:spcPct val="90000"/>
              </a:lnSpc>
              <a:spcBef>
                <a:spcPts val="500"/>
              </a:spcBef>
              <a:spcAft>
                <a:spcPts val="0"/>
              </a:spcAft>
              <a:buClr>
                <a:schemeClr val="lt1"/>
              </a:buClr>
              <a:buSzPts val="2800"/>
              <a:buNone/>
              <a:defRPr sz="28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Clr>
                <a:schemeClr val="dk1"/>
              </a:buClr>
              <a:buSzPts val="1600"/>
              <a:buFont typeface="Signika Negative Light"/>
              <a:buNone/>
              <a:defRPr sz="1600"/>
            </a:lvl4pPr>
            <a:lvl5pPr lvl="4" algn="ctr">
              <a:lnSpc>
                <a:spcPct val="90000"/>
              </a:lnSpc>
              <a:spcBef>
                <a:spcPts val="1000"/>
              </a:spcBef>
              <a:spcAft>
                <a:spcPts val="0"/>
              </a:spcAft>
              <a:buClr>
                <a:schemeClr val="dk1"/>
              </a:buClr>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100"/>
              </a:spcBef>
              <a:spcAft>
                <a:spcPts val="0"/>
              </a:spcAft>
              <a:buClr>
                <a:schemeClr val="dk1"/>
              </a:buClr>
              <a:buSzPts val="1600"/>
              <a:buNone/>
              <a:defRPr sz="1600"/>
            </a:lvl8pPr>
            <a:lvl9pPr lvl="8" algn="ctr">
              <a:lnSpc>
                <a:spcPct val="90000"/>
              </a:lnSpc>
              <a:spcBef>
                <a:spcPts val="100"/>
              </a:spcBef>
              <a:spcAft>
                <a:spcPts val="100"/>
              </a:spcAft>
              <a:buSzPts val="1600"/>
              <a:buNone/>
              <a:defRPr sz="1600"/>
            </a:lvl9pPr>
          </a:lstStyle>
          <a:p>
            <a:endParaRPr/>
          </a:p>
        </p:txBody>
      </p:sp>
      <p:sp>
        <p:nvSpPr>
          <p:cNvPr id="66" name="Google Shape;66;p8"/>
          <p:cNvSpPr txBox="1">
            <a:spLocks noGrp="1"/>
          </p:cNvSpPr>
          <p:nvPr>
            <p:ph type="dt" idx="10"/>
          </p:nvPr>
        </p:nvSpPr>
        <p:spPr>
          <a:xfrm>
            <a:off x="7051248" y="4663024"/>
            <a:ext cx="4493397" cy="365125"/>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grpSp>
        <p:nvGrpSpPr>
          <p:cNvPr id="69" name="Google Shape;69;p8"/>
          <p:cNvGrpSpPr/>
          <p:nvPr/>
        </p:nvGrpSpPr>
        <p:grpSpPr>
          <a:xfrm>
            <a:off x="9439564" y="0"/>
            <a:ext cx="2752436" cy="1818704"/>
            <a:chOff x="9439564" y="0"/>
            <a:chExt cx="2752436" cy="1818704"/>
          </a:xfrm>
        </p:grpSpPr>
        <p:pic>
          <p:nvPicPr>
            <p:cNvPr id="70" name="Google Shape;70;p8"/>
            <p:cNvPicPr preferRelativeResize="0"/>
            <p:nvPr/>
          </p:nvPicPr>
          <p:blipFill rotWithShape="1">
            <a:blip r:embed="rId2">
              <a:alphaModFix/>
            </a:blip>
            <a:srcRect/>
            <a:stretch/>
          </p:blipFill>
          <p:spPr>
            <a:xfrm>
              <a:off x="9439564" y="644646"/>
              <a:ext cx="2122416" cy="1174058"/>
            </a:xfrm>
            <a:prstGeom prst="rect">
              <a:avLst/>
            </a:prstGeom>
            <a:noFill/>
            <a:ln>
              <a:noFill/>
            </a:ln>
          </p:spPr>
        </p:pic>
        <p:sp>
          <p:nvSpPr>
            <p:cNvPr id="71" name="Google Shape;71;p8"/>
            <p:cNvSpPr/>
            <p:nvPr/>
          </p:nvSpPr>
          <p:spPr>
            <a:xfrm>
              <a:off x="11944350" y="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grpSp>
        <p:nvGrpSpPr>
          <p:cNvPr id="72" name="Google Shape;72;p8"/>
          <p:cNvGrpSpPr/>
          <p:nvPr/>
        </p:nvGrpSpPr>
        <p:grpSpPr>
          <a:xfrm>
            <a:off x="9439564" y="0"/>
            <a:ext cx="2752436" cy="1818704"/>
            <a:chOff x="9439564" y="0"/>
            <a:chExt cx="2752436" cy="1818704"/>
          </a:xfrm>
        </p:grpSpPr>
        <p:pic>
          <p:nvPicPr>
            <p:cNvPr id="73" name="Google Shape;73;p8"/>
            <p:cNvPicPr preferRelativeResize="0"/>
            <p:nvPr/>
          </p:nvPicPr>
          <p:blipFill rotWithShape="1">
            <a:blip r:embed="rId2">
              <a:alphaModFix/>
            </a:blip>
            <a:srcRect/>
            <a:stretch/>
          </p:blipFill>
          <p:spPr>
            <a:xfrm>
              <a:off x="9439564" y="644646"/>
              <a:ext cx="2122416" cy="1174058"/>
            </a:xfrm>
            <a:prstGeom prst="rect">
              <a:avLst/>
            </a:prstGeom>
            <a:noFill/>
            <a:ln>
              <a:noFill/>
            </a:ln>
          </p:spPr>
        </p:pic>
        <p:sp>
          <p:nvSpPr>
            <p:cNvPr id="74" name="Google Shape;74;p8"/>
            <p:cNvSpPr/>
            <p:nvPr/>
          </p:nvSpPr>
          <p:spPr>
            <a:xfrm>
              <a:off x="11944350" y="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chemeClr val="accent2"/>
        </a:solidFill>
        <a:effectLst/>
      </p:bgPr>
    </p:bg>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5762296" y="1709738"/>
            <a:ext cx="5799686" cy="28527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Signika Negative"/>
              <a:buNone/>
              <a:defRPr sz="4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
          <p:cNvSpPr txBox="1">
            <a:spLocks noGrp="1"/>
          </p:cNvSpPr>
          <p:nvPr>
            <p:ph type="body" idx="1"/>
          </p:nvPr>
        </p:nvSpPr>
        <p:spPr>
          <a:xfrm>
            <a:off x="5762296" y="4855779"/>
            <a:ext cx="5799686" cy="111004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1"/>
              </a:buClr>
              <a:buSzPts val="2500"/>
              <a:buNone/>
              <a:defRPr sz="2500">
                <a:solidFill>
                  <a:schemeClr val="lt1"/>
                </a:solidFill>
              </a:defRPr>
            </a:lvl1pPr>
            <a:lvl2pPr marL="914400" lvl="1" indent="-228600" algn="l">
              <a:lnSpc>
                <a:spcPct val="90000"/>
              </a:lnSpc>
              <a:spcBef>
                <a:spcPts val="500"/>
              </a:spcBef>
              <a:spcAft>
                <a:spcPts val="0"/>
              </a:spcAft>
              <a:buSzPts val="2000"/>
              <a:buNone/>
              <a:defRPr sz="2000">
                <a:solidFill>
                  <a:srgbClr val="8C989E"/>
                </a:solidFill>
              </a:defRPr>
            </a:lvl2pPr>
            <a:lvl3pPr marL="1371600" lvl="2" indent="-228600" algn="l">
              <a:lnSpc>
                <a:spcPct val="90000"/>
              </a:lnSpc>
              <a:spcBef>
                <a:spcPts val="500"/>
              </a:spcBef>
              <a:spcAft>
                <a:spcPts val="0"/>
              </a:spcAft>
              <a:buSzPts val="1800"/>
              <a:buNone/>
              <a:defRPr sz="1800">
                <a:solidFill>
                  <a:srgbClr val="8C989E"/>
                </a:solidFill>
              </a:defRPr>
            </a:lvl3pPr>
            <a:lvl4pPr marL="1828800" lvl="3" indent="-228600" algn="l">
              <a:lnSpc>
                <a:spcPct val="90000"/>
              </a:lnSpc>
              <a:spcBef>
                <a:spcPts val="500"/>
              </a:spcBef>
              <a:spcAft>
                <a:spcPts val="0"/>
              </a:spcAft>
              <a:buClr>
                <a:srgbClr val="8C989E"/>
              </a:buClr>
              <a:buSzPts val="1600"/>
              <a:buFont typeface="Signika Negative Light"/>
              <a:buNone/>
              <a:defRPr sz="1600">
                <a:solidFill>
                  <a:srgbClr val="8C989E"/>
                </a:solidFill>
              </a:defRPr>
            </a:lvl4pPr>
            <a:lvl5pPr marL="2286000" lvl="4" indent="-228600" algn="l">
              <a:lnSpc>
                <a:spcPct val="90000"/>
              </a:lnSpc>
              <a:spcBef>
                <a:spcPts val="1000"/>
              </a:spcBef>
              <a:spcAft>
                <a:spcPts val="0"/>
              </a:spcAft>
              <a:buClr>
                <a:srgbClr val="8C989E"/>
              </a:buClr>
              <a:buSzPts val="1600"/>
              <a:buNone/>
              <a:defRPr sz="1600">
                <a:solidFill>
                  <a:srgbClr val="8C989E"/>
                </a:solidFill>
              </a:defRPr>
            </a:lvl5pPr>
            <a:lvl6pPr marL="2743200" lvl="5" indent="-228600" algn="l">
              <a:lnSpc>
                <a:spcPct val="90000"/>
              </a:lnSpc>
              <a:spcBef>
                <a:spcPts val="1000"/>
              </a:spcBef>
              <a:spcAft>
                <a:spcPts val="0"/>
              </a:spcAft>
              <a:buClr>
                <a:srgbClr val="8C989E"/>
              </a:buClr>
              <a:buSzPts val="1600"/>
              <a:buNone/>
              <a:defRPr sz="1600">
                <a:solidFill>
                  <a:srgbClr val="8C989E"/>
                </a:solidFill>
              </a:defRPr>
            </a:lvl6pPr>
            <a:lvl7pPr marL="3200400" lvl="6" indent="-228600" algn="l">
              <a:lnSpc>
                <a:spcPct val="90000"/>
              </a:lnSpc>
              <a:spcBef>
                <a:spcPts val="500"/>
              </a:spcBef>
              <a:spcAft>
                <a:spcPts val="0"/>
              </a:spcAft>
              <a:buClr>
                <a:srgbClr val="8C989E"/>
              </a:buClr>
              <a:buSzPts val="1600"/>
              <a:buNone/>
              <a:defRPr sz="1600">
                <a:solidFill>
                  <a:srgbClr val="8C989E"/>
                </a:solidFill>
              </a:defRPr>
            </a:lvl7pPr>
            <a:lvl8pPr marL="3657600" lvl="7" indent="-228600" algn="l">
              <a:lnSpc>
                <a:spcPct val="90000"/>
              </a:lnSpc>
              <a:spcBef>
                <a:spcPts val="100"/>
              </a:spcBef>
              <a:spcAft>
                <a:spcPts val="0"/>
              </a:spcAft>
              <a:buClr>
                <a:srgbClr val="8C989E"/>
              </a:buClr>
              <a:buSzPts val="1600"/>
              <a:buNone/>
              <a:defRPr sz="1600">
                <a:solidFill>
                  <a:srgbClr val="8C989E"/>
                </a:solidFill>
              </a:defRPr>
            </a:lvl8pPr>
            <a:lvl9pPr marL="4114800" lvl="8" indent="-228600" algn="l">
              <a:lnSpc>
                <a:spcPct val="90000"/>
              </a:lnSpc>
              <a:spcBef>
                <a:spcPts val="100"/>
              </a:spcBef>
              <a:spcAft>
                <a:spcPts val="100"/>
              </a:spcAft>
              <a:buSzPts val="1600"/>
              <a:buNone/>
              <a:defRPr sz="1600">
                <a:solidFill>
                  <a:srgbClr val="8C989E"/>
                </a:solidFill>
              </a:defRPr>
            </a:lvl9pPr>
          </a:lstStyle>
          <a:p>
            <a:endParaRPr/>
          </a:p>
        </p:txBody>
      </p:sp>
      <p:sp>
        <p:nvSpPr>
          <p:cNvPr id="78" name="Google Shape;78;p9"/>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9"/>
          <p:cNvSpPr txBox="1">
            <a:spLocks noGrp="1"/>
          </p:cNvSpPr>
          <p:nvPr>
            <p:ph type="ftr" idx="11"/>
          </p:nvPr>
        </p:nvSpPr>
        <p:spPr>
          <a:xfrm>
            <a:off x="630000" y="6420054"/>
            <a:ext cx="6999526"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9"/>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9"/>
          <p:cNvSpPr txBox="1">
            <a:spLocks noGrp="1"/>
          </p:cNvSpPr>
          <p:nvPr>
            <p:ph type="body" idx="2"/>
          </p:nvPr>
        </p:nvSpPr>
        <p:spPr>
          <a:xfrm>
            <a:off x="5762296" y="675653"/>
            <a:ext cx="5799686" cy="5848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1"/>
              </a:buClr>
              <a:buSzPts val="2500"/>
              <a:buNone/>
              <a:defRPr sz="2500" cap="none">
                <a:solidFill>
                  <a:schemeClr val="lt1"/>
                </a:solidFill>
                <a:latin typeface="Signika Negative Light"/>
                <a:ea typeface="Signika Negative Light"/>
                <a:cs typeface="Signika Negative Light"/>
                <a:sym typeface="Signika Negative Light"/>
              </a:defRPr>
            </a:lvl1pPr>
            <a:lvl2pPr marL="914400" lvl="1" indent="-228600" algn="l">
              <a:lnSpc>
                <a:spcPct val="90000"/>
              </a:lnSpc>
              <a:spcBef>
                <a:spcPts val="500"/>
              </a:spcBef>
              <a:spcAft>
                <a:spcPts val="0"/>
              </a:spcAft>
              <a:buSzPts val="2500"/>
              <a:buNone/>
              <a:defRPr sz="2500">
                <a:solidFill>
                  <a:schemeClr val="lt1"/>
                </a:solidFill>
                <a:latin typeface="Signika Negative Light"/>
                <a:ea typeface="Signika Negative Light"/>
                <a:cs typeface="Signika Negative Light"/>
                <a:sym typeface="Signika Negative Light"/>
              </a:defRPr>
            </a:lvl2pPr>
            <a:lvl3pPr marL="1371600" lvl="2" indent="-228600" algn="l">
              <a:lnSpc>
                <a:spcPct val="90000"/>
              </a:lnSpc>
              <a:spcBef>
                <a:spcPts val="500"/>
              </a:spcBef>
              <a:spcAft>
                <a:spcPts val="0"/>
              </a:spcAft>
              <a:buSzPts val="2500"/>
              <a:buNone/>
              <a:defRPr sz="2500">
                <a:solidFill>
                  <a:schemeClr val="lt1"/>
                </a:solidFill>
                <a:latin typeface="Signika Negative Light"/>
                <a:ea typeface="Signika Negative Light"/>
                <a:cs typeface="Signika Negative Light"/>
                <a:sym typeface="Signika Negative Light"/>
              </a:defRPr>
            </a:lvl3pPr>
            <a:lvl4pPr marL="1828800" lvl="3" indent="-228600" algn="l">
              <a:lnSpc>
                <a:spcPct val="90000"/>
              </a:lnSpc>
              <a:spcBef>
                <a:spcPts val="500"/>
              </a:spcBef>
              <a:spcAft>
                <a:spcPts val="0"/>
              </a:spcAft>
              <a:buClr>
                <a:schemeClr val="lt1"/>
              </a:buClr>
              <a:buSzPts val="2500"/>
              <a:buFont typeface="Signika Negative Light"/>
              <a:buNone/>
              <a:defRPr sz="2500">
                <a:solidFill>
                  <a:schemeClr val="lt1"/>
                </a:solidFill>
                <a:latin typeface="Signika Negative Light"/>
                <a:ea typeface="Signika Negative Light"/>
                <a:cs typeface="Signika Negative Light"/>
                <a:sym typeface="Signika Negative Light"/>
              </a:defRPr>
            </a:lvl4pPr>
            <a:lvl5pPr marL="2286000" lvl="4" indent="-228600" algn="l">
              <a:lnSpc>
                <a:spcPct val="90000"/>
              </a:lnSpc>
              <a:spcBef>
                <a:spcPts val="1000"/>
              </a:spcBef>
              <a:spcAft>
                <a:spcPts val="0"/>
              </a:spcAft>
              <a:buClr>
                <a:schemeClr val="lt1"/>
              </a:buClr>
              <a:buSzPts val="2500"/>
              <a:buNone/>
              <a:defRPr sz="2500">
                <a:solidFill>
                  <a:schemeClr val="lt1"/>
                </a:solidFill>
                <a:latin typeface="Signika Negative Light"/>
                <a:ea typeface="Signika Negative Light"/>
                <a:cs typeface="Signika Negative Light"/>
                <a:sym typeface="Signika Negative Light"/>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pic>
        <p:nvPicPr>
          <p:cNvPr id="82" name="Google Shape;82;p9"/>
          <p:cNvPicPr preferRelativeResize="0"/>
          <p:nvPr/>
        </p:nvPicPr>
        <p:blipFill rotWithShape="1">
          <a:blip r:embed="rId2">
            <a:alphaModFix/>
          </a:blip>
          <a:srcRect/>
          <a:stretch/>
        </p:blipFill>
        <p:spPr>
          <a:xfrm>
            <a:off x="630000" y="642965"/>
            <a:ext cx="2882820" cy="1594691"/>
          </a:xfrm>
          <a:prstGeom prst="rect">
            <a:avLst/>
          </a:prstGeom>
          <a:noFill/>
          <a:ln>
            <a:noFill/>
          </a:ln>
        </p:spPr>
      </p:pic>
      <p:pic>
        <p:nvPicPr>
          <p:cNvPr id="83" name="Google Shape;83;p9"/>
          <p:cNvPicPr preferRelativeResize="0"/>
          <p:nvPr/>
        </p:nvPicPr>
        <p:blipFill rotWithShape="1">
          <a:blip r:embed="rId2">
            <a:alphaModFix/>
          </a:blip>
          <a:srcRect/>
          <a:stretch/>
        </p:blipFill>
        <p:spPr>
          <a:xfrm>
            <a:off x="630000" y="642965"/>
            <a:ext cx="2882820" cy="159469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1"/>
        </a:solidFill>
        <a:effectLst/>
      </p:bgPr>
    </p:bg>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5762296" y="1709738"/>
            <a:ext cx="5799686" cy="285273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4200"/>
              <a:buFont typeface="Signika Negative"/>
              <a:buNone/>
              <a:defRPr sz="42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
          <p:cNvSpPr txBox="1">
            <a:spLocks noGrp="1"/>
          </p:cNvSpPr>
          <p:nvPr>
            <p:ph type="body" idx="1"/>
          </p:nvPr>
        </p:nvSpPr>
        <p:spPr>
          <a:xfrm>
            <a:off x="5762296" y="4855780"/>
            <a:ext cx="5799686" cy="1110046"/>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a:solidFill>
                  <a:schemeClr val="lt2"/>
                </a:solidFill>
              </a:defRPr>
            </a:lvl1pPr>
            <a:lvl2pPr marL="914400" lvl="1" indent="-228600" algn="l">
              <a:lnSpc>
                <a:spcPct val="90000"/>
              </a:lnSpc>
              <a:spcBef>
                <a:spcPts val="500"/>
              </a:spcBef>
              <a:spcAft>
                <a:spcPts val="0"/>
              </a:spcAft>
              <a:buSzPts val="2000"/>
              <a:buNone/>
              <a:defRPr sz="2000">
                <a:solidFill>
                  <a:srgbClr val="8C989E"/>
                </a:solidFill>
              </a:defRPr>
            </a:lvl2pPr>
            <a:lvl3pPr marL="1371600" lvl="2" indent="-228600" algn="l">
              <a:lnSpc>
                <a:spcPct val="90000"/>
              </a:lnSpc>
              <a:spcBef>
                <a:spcPts val="500"/>
              </a:spcBef>
              <a:spcAft>
                <a:spcPts val="0"/>
              </a:spcAft>
              <a:buSzPts val="1800"/>
              <a:buNone/>
              <a:defRPr sz="1800">
                <a:solidFill>
                  <a:srgbClr val="8C989E"/>
                </a:solidFill>
              </a:defRPr>
            </a:lvl3pPr>
            <a:lvl4pPr marL="1828800" lvl="3" indent="-228600" algn="l">
              <a:lnSpc>
                <a:spcPct val="90000"/>
              </a:lnSpc>
              <a:spcBef>
                <a:spcPts val="500"/>
              </a:spcBef>
              <a:spcAft>
                <a:spcPts val="0"/>
              </a:spcAft>
              <a:buClr>
                <a:srgbClr val="8C989E"/>
              </a:buClr>
              <a:buSzPts val="1600"/>
              <a:buFont typeface="Signika Negative Light"/>
              <a:buNone/>
              <a:defRPr sz="1600">
                <a:solidFill>
                  <a:srgbClr val="8C989E"/>
                </a:solidFill>
              </a:defRPr>
            </a:lvl4pPr>
            <a:lvl5pPr marL="2286000" lvl="4" indent="-228600" algn="l">
              <a:lnSpc>
                <a:spcPct val="90000"/>
              </a:lnSpc>
              <a:spcBef>
                <a:spcPts val="1000"/>
              </a:spcBef>
              <a:spcAft>
                <a:spcPts val="0"/>
              </a:spcAft>
              <a:buClr>
                <a:srgbClr val="8C989E"/>
              </a:buClr>
              <a:buSzPts val="1600"/>
              <a:buNone/>
              <a:defRPr sz="1600">
                <a:solidFill>
                  <a:srgbClr val="8C989E"/>
                </a:solidFill>
              </a:defRPr>
            </a:lvl5pPr>
            <a:lvl6pPr marL="2743200" lvl="5" indent="-228600" algn="l">
              <a:lnSpc>
                <a:spcPct val="90000"/>
              </a:lnSpc>
              <a:spcBef>
                <a:spcPts val="1000"/>
              </a:spcBef>
              <a:spcAft>
                <a:spcPts val="0"/>
              </a:spcAft>
              <a:buClr>
                <a:srgbClr val="8C989E"/>
              </a:buClr>
              <a:buSzPts val="1600"/>
              <a:buNone/>
              <a:defRPr sz="1600">
                <a:solidFill>
                  <a:srgbClr val="8C989E"/>
                </a:solidFill>
              </a:defRPr>
            </a:lvl6pPr>
            <a:lvl7pPr marL="3200400" lvl="6" indent="-228600" algn="l">
              <a:lnSpc>
                <a:spcPct val="90000"/>
              </a:lnSpc>
              <a:spcBef>
                <a:spcPts val="500"/>
              </a:spcBef>
              <a:spcAft>
                <a:spcPts val="0"/>
              </a:spcAft>
              <a:buClr>
                <a:srgbClr val="8C989E"/>
              </a:buClr>
              <a:buSzPts val="1600"/>
              <a:buNone/>
              <a:defRPr sz="1600">
                <a:solidFill>
                  <a:srgbClr val="8C989E"/>
                </a:solidFill>
              </a:defRPr>
            </a:lvl7pPr>
            <a:lvl8pPr marL="3657600" lvl="7" indent="-228600" algn="l">
              <a:lnSpc>
                <a:spcPct val="90000"/>
              </a:lnSpc>
              <a:spcBef>
                <a:spcPts val="100"/>
              </a:spcBef>
              <a:spcAft>
                <a:spcPts val="0"/>
              </a:spcAft>
              <a:buClr>
                <a:srgbClr val="8C989E"/>
              </a:buClr>
              <a:buSzPts val="1600"/>
              <a:buNone/>
              <a:defRPr sz="1600">
                <a:solidFill>
                  <a:srgbClr val="8C989E"/>
                </a:solidFill>
              </a:defRPr>
            </a:lvl8pPr>
            <a:lvl9pPr marL="4114800" lvl="8" indent="-228600" algn="l">
              <a:lnSpc>
                <a:spcPct val="90000"/>
              </a:lnSpc>
              <a:spcBef>
                <a:spcPts val="100"/>
              </a:spcBef>
              <a:spcAft>
                <a:spcPts val="100"/>
              </a:spcAft>
              <a:buSzPts val="1600"/>
              <a:buNone/>
              <a:defRPr sz="1600">
                <a:solidFill>
                  <a:srgbClr val="8C989E"/>
                </a:solidFill>
              </a:defRPr>
            </a:lvl9pPr>
          </a:lstStyle>
          <a:p>
            <a:endParaRPr/>
          </a:p>
        </p:txBody>
      </p:sp>
      <p:sp>
        <p:nvSpPr>
          <p:cNvPr id="87" name="Google Shape;87;p10"/>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0"/>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10"/>
          <p:cNvSpPr txBox="1">
            <a:spLocks noGrp="1"/>
          </p:cNvSpPr>
          <p:nvPr>
            <p:ph type="body" idx="2"/>
          </p:nvPr>
        </p:nvSpPr>
        <p:spPr>
          <a:xfrm>
            <a:off x="5762296" y="675653"/>
            <a:ext cx="5799686" cy="584822"/>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500"/>
              </a:spcBef>
              <a:spcAft>
                <a:spcPts val="0"/>
              </a:spcAft>
              <a:buClr>
                <a:schemeClr val="lt2"/>
              </a:buClr>
              <a:buSzPts val="2500"/>
              <a:buNone/>
              <a:defRPr sz="2500" cap="none">
                <a:solidFill>
                  <a:schemeClr val="lt2"/>
                </a:solidFill>
                <a:latin typeface="Signika Negative Light"/>
                <a:ea typeface="Signika Negative Light"/>
                <a:cs typeface="Signika Negative Light"/>
                <a:sym typeface="Signika Negative Light"/>
              </a:defRPr>
            </a:lvl1pPr>
            <a:lvl2pPr marL="914400" lvl="1" indent="-228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2pPr>
            <a:lvl3pPr marL="1371600" lvl="2" indent="-228600" algn="l">
              <a:lnSpc>
                <a:spcPct val="90000"/>
              </a:lnSpc>
              <a:spcBef>
                <a:spcPts val="500"/>
              </a:spcBef>
              <a:spcAft>
                <a:spcPts val="0"/>
              </a:spcAft>
              <a:buSzPts val="2500"/>
              <a:buNone/>
              <a:defRPr sz="2500">
                <a:solidFill>
                  <a:schemeClr val="lt2"/>
                </a:solidFill>
                <a:latin typeface="Signika Negative Light"/>
                <a:ea typeface="Signika Negative Light"/>
                <a:cs typeface="Signika Negative Light"/>
                <a:sym typeface="Signika Negative Light"/>
              </a:defRPr>
            </a:lvl3pPr>
            <a:lvl4pPr marL="1828800" lvl="3" indent="-228600" algn="l">
              <a:lnSpc>
                <a:spcPct val="90000"/>
              </a:lnSpc>
              <a:spcBef>
                <a:spcPts val="500"/>
              </a:spcBef>
              <a:spcAft>
                <a:spcPts val="0"/>
              </a:spcAft>
              <a:buClr>
                <a:schemeClr val="lt2"/>
              </a:buClr>
              <a:buSzPts val="2500"/>
              <a:buFont typeface="Signika Negative Light"/>
              <a:buNone/>
              <a:defRPr sz="2500">
                <a:solidFill>
                  <a:schemeClr val="lt2"/>
                </a:solidFill>
                <a:latin typeface="Signika Negative Light"/>
                <a:ea typeface="Signika Negative Light"/>
                <a:cs typeface="Signika Negative Light"/>
                <a:sym typeface="Signika Negative Light"/>
              </a:defRPr>
            </a:lvl4pPr>
            <a:lvl5pPr marL="2286000" lvl="4" indent="-228600" algn="l">
              <a:lnSpc>
                <a:spcPct val="90000"/>
              </a:lnSpc>
              <a:spcBef>
                <a:spcPts val="1000"/>
              </a:spcBef>
              <a:spcAft>
                <a:spcPts val="0"/>
              </a:spcAft>
              <a:buClr>
                <a:schemeClr val="lt2"/>
              </a:buClr>
              <a:buSzPts val="2500"/>
              <a:buNone/>
              <a:defRPr sz="2500">
                <a:solidFill>
                  <a:schemeClr val="lt2"/>
                </a:solidFill>
                <a:latin typeface="Signika Negative Light"/>
                <a:ea typeface="Signika Negative Light"/>
                <a:cs typeface="Signika Negative Light"/>
                <a:sym typeface="Signika Negative Light"/>
              </a:defRPr>
            </a:lvl5pPr>
            <a:lvl6pPr marL="2743200" lvl="5" indent="-228600" algn="l">
              <a:lnSpc>
                <a:spcPct val="90000"/>
              </a:lnSpc>
              <a:spcBef>
                <a:spcPts val="1000"/>
              </a:spcBef>
              <a:spcAft>
                <a:spcPts val="0"/>
              </a:spcAft>
              <a:buClr>
                <a:schemeClr val="dk1"/>
              </a:buClr>
              <a:buSzPts val="1800"/>
              <a:buNone/>
              <a:defRPr/>
            </a:lvl6pPr>
            <a:lvl7pPr marL="3200400" lvl="6" indent="-228600" algn="l">
              <a:lnSpc>
                <a:spcPct val="90000"/>
              </a:lnSpc>
              <a:spcBef>
                <a:spcPts val="500"/>
              </a:spcBef>
              <a:spcAft>
                <a:spcPts val="0"/>
              </a:spcAft>
              <a:buClr>
                <a:schemeClr val="dk1"/>
              </a:buClr>
              <a:buSzPts val="1800"/>
              <a:buNone/>
              <a:defRPr/>
            </a:lvl7pPr>
            <a:lvl8pPr marL="3657600" lvl="7" indent="-342900" algn="l">
              <a:lnSpc>
                <a:spcPct val="90000"/>
              </a:lnSpc>
              <a:spcBef>
                <a:spcPts val="100"/>
              </a:spcBef>
              <a:spcAft>
                <a:spcPts val="0"/>
              </a:spcAft>
              <a:buClr>
                <a:schemeClr val="dk1"/>
              </a:buClr>
              <a:buSzPts val="1800"/>
              <a:buChar char="•"/>
              <a:defRPr/>
            </a:lvl8pPr>
            <a:lvl9pPr marL="4114800" lvl="8" indent="-342900" algn="l">
              <a:lnSpc>
                <a:spcPct val="90000"/>
              </a:lnSpc>
              <a:spcBef>
                <a:spcPts val="100"/>
              </a:spcBef>
              <a:spcAft>
                <a:spcPts val="100"/>
              </a:spcAft>
              <a:buSzPts val="1800"/>
              <a:buChar char="–"/>
              <a:defRPr/>
            </a:lvl9pPr>
          </a:lstStyle>
          <a:p>
            <a:endParaRPr/>
          </a:p>
        </p:txBody>
      </p:sp>
      <p:pic>
        <p:nvPicPr>
          <p:cNvPr id="91" name="Google Shape;91;p10"/>
          <p:cNvPicPr preferRelativeResize="0"/>
          <p:nvPr/>
        </p:nvPicPr>
        <p:blipFill rotWithShape="1">
          <a:blip r:embed="rId2">
            <a:alphaModFix/>
          </a:blip>
          <a:srcRect/>
          <a:stretch/>
        </p:blipFill>
        <p:spPr>
          <a:xfrm>
            <a:off x="630000" y="642965"/>
            <a:ext cx="2882820" cy="1594691"/>
          </a:xfrm>
          <a:prstGeom prst="rect">
            <a:avLst/>
          </a:prstGeom>
          <a:noFill/>
          <a:ln>
            <a:noFill/>
          </a:ln>
        </p:spPr>
      </p:pic>
      <p:pic>
        <p:nvPicPr>
          <p:cNvPr id="92" name="Google Shape;92;p10"/>
          <p:cNvPicPr preferRelativeResize="0"/>
          <p:nvPr/>
        </p:nvPicPr>
        <p:blipFill rotWithShape="1">
          <a:blip r:embed="rId2">
            <a:alphaModFix/>
          </a:blip>
          <a:srcRect/>
          <a:stretch/>
        </p:blipFill>
        <p:spPr>
          <a:xfrm>
            <a:off x="630000" y="642965"/>
            <a:ext cx="2882820" cy="159469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2"/>
              </a:buClr>
              <a:buSzPts val="3600"/>
              <a:buFont typeface="Signika Negative"/>
              <a:buNone/>
              <a:defRPr sz="3600" b="0" i="0" u="none" strike="noStrike" cap="none">
                <a:solidFill>
                  <a:schemeClr val="lt2"/>
                </a:solidFill>
                <a:latin typeface="Signika Negative"/>
                <a:ea typeface="Signika Negative"/>
                <a:cs typeface="Signika Negative"/>
                <a:sym typeface="Signika Negativ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9999" y="1620000"/>
            <a:ext cx="10931985" cy="4122656"/>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Signika Negative Light"/>
                <a:ea typeface="Signika Negative Light"/>
                <a:cs typeface="Signika Negative Light"/>
                <a:sym typeface="Signika Negative Light"/>
              </a:defRPr>
            </a:lvl1pPr>
            <a:lvl2pPr marL="914400" marR="0" lvl="1" indent="-355600" algn="l" rtl="0">
              <a:lnSpc>
                <a:spcPct val="90000"/>
              </a:lnSpc>
              <a:spcBef>
                <a:spcPts val="500"/>
              </a:spcBef>
              <a:spcAft>
                <a:spcPts val="0"/>
              </a:spcAft>
              <a:buClr>
                <a:schemeClr val="lt2"/>
              </a:buClr>
              <a:buSzPts val="2000"/>
              <a:buFont typeface="Arial"/>
              <a:buChar char="•"/>
              <a:defRPr sz="2000" b="0" i="0" u="none" strike="noStrike" cap="none">
                <a:solidFill>
                  <a:schemeClr val="dk1"/>
                </a:solidFill>
                <a:latin typeface="Signika Negative Light"/>
                <a:ea typeface="Signika Negative Light"/>
                <a:cs typeface="Signika Negative Light"/>
                <a:sym typeface="Signika Negative Light"/>
              </a:defRPr>
            </a:lvl2pPr>
            <a:lvl3pPr marL="1371600" marR="0" lvl="2" indent="-355600" algn="l" rtl="0">
              <a:lnSpc>
                <a:spcPct val="90000"/>
              </a:lnSpc>
              <a:spcBef>
                <a:spcPts val="500"/>
              </a:spcBef>
              <a:spcAft>
                <a:spcPts val="0"/>
              </a:spcAft>
              <a:buClr>
                <a:schemeClr val="dk2"/>
              </a:buClr>
              <a:buSzPts val="2000"/>
              <a:buFont typeface="Signika Negative Light"/>
              <a:buChar char="–"/>
              <a:defRPr sz="2000" b="0" i="0" u="none" strike="noStrike" cap="none">
                <a:solidFill>
                  <a:schemeClr val="dk1"/>
                </a:solidFill>
                <a:latin typeface="Signika Negative Light"/>
                <a:ea typeface="Signika Negative Light"/>
                <a:cs typeface="Signika Negative Light"/>
                <a:sym typeface="Signika Negative Light"/>
              </a:defRPr>
            </a:lvl3pPr>
            <a:lvl4pPr marL="1828800" marR="0" lvl="3" indent="-355600" algn="l" rtl="0">
              <a:lnSpc>
                <a:spcPct val="90000"/>
              </a:lnSpc>
              <a:spcBef>
                <a:spcPts val="500"/>
              </a:spcBef>
              <a:spcAft>
                <a:spcPts val="0"/>
              </a:spcAft>
              <a:buClr>
                <a:schemeClr val="dk1"/>
              </a:buClr>
              <a:buSzPts val="2000"/>
              <a:buFont typeface="Signika Negative Light"/>
              <a:buChar char="•"/>
              <a:defRPr sz="2000" b="0" i="0" u="none" strike="noStrike" cap="none">
                <a:solidFill>
                  <a:schemeClr val="dk1"/>
                </a:solidFill>
                <a:latin typeface="Signika Negative Light"/>
                <a:ea typeface="Signika Negative Light"/>
                <a:cs typeface="Signika Negative Light"/>
                <a:sym typeface="Signika Negative Light"/>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Signika Negative"/>
                <a:ea typeface="Signika Negative"/>
                <a:cs typeface="Signika Negative"/>
                <a:sym typeface="Signika Negative"/>
              </a:defRPr>
            </a:lvl5pPr>
            <a:lvl6pPr marL="2743200" marR="0" lvl="5"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Signika Negative Light"/>
                <a:ea typeface="Signika Negative Light"/>
                <a:cs typeface="Signika Negative Light"/>
                <a:sym typeface="Signika Negative Light"/>
              </a:defRPr>
            </a:lvl6pPr>
            <a:lvl7pPr marL="3200400" marR="0" lvl="6" indent="-228600" algn="l" rtl="0">
              <a:lnSpc>
                <a:spcPct val="90000"/>
              </a:lnSpc>
              <a:spcBef>
                <a:spcPts val="500"/>
              </a:spcBef>
              <a:spcAft>
                <a:spcPts val="0"/>
              </a:spcAft>
              <a:buClr>
                <a:schemeClr val="dk1"/>
              </a:buClr>
              <a:buSzPts val="1100"/>
              <a:buFont typeface="Arial"/>
              <a:buNone/>
              <a:defRPr sz="1100" b="0" i="0" u="none" strike="noStrike" cap="none">
                <a:solidFill>
                  <a:schemeClr val="dk1"/>
                </a:solidFill>
                <a:latin typeface="Signika Negative Light"/>
                <a:ea typeface="Signika Negative Light"/>
                <a:cs typeface="Signika Negative Light"/>
                <a:sym typeface="Signika Negative Light"/>
              </a:defRPr>
            </a:lvl7pPr>
            <a:lvl8pPr marL="3657600" marR="0" lvl="7" indent="-298450" algn="l" rtl="0">
              <a:lnSpc>
                <a:spcPct val="90000"/>
              </a:lnSpc>
              <a:spcBef>
                <a:spcPts val="100"/>
              </a:spcBef>
              <a:spcAft>
                <a:spcPts val="0"/>
              </a:spcAft>
              <a:buClr>
                <a:schemeClr val="dk1"/>
              </a:buClr>
              <a:buSzPts val="1100"/>
              <a:buFont typeface="Arial"/>
              <a:buChar char="•"/>
              <a:defRPr sz="1100" b="0" i="0" u="none" strike="noStrike" cap="none">
                <a:solidFill>
                  <a:schemeClr val="dk1"/>
                </a:solidFill>
                <a:latin typeface="Signika Negative Light"/>
                <a:ea typeface="Signika Negative Light"/>
                <a:cs typeface="Signika Negative Light"/>
                <a:sym typeface="Signika Negative Light"/>
              </a:defRPr>
            </a:lvl8pPr>
            <a:lvl9pPr marL="4114800" marR="0" lvl="8" indent="-298450" algn="l" rtl="0">
              <a:lnSpc>
                <a:spcPct val="90000"/>
              </a:lnSpc>
              <a:spcBef>
                <a:spcPts val="100"/>
              </a:spcBef>
              <a:spcAft>
                <a:spcPts val="100"/>
              </a:spcAft>
              <a:buClr>
                <a:schemeClr val="dk2"/>
              </a:buClr>
              <a:buSzPts val="1100"/>
              <a:buFont typeface="Signika Negative Light"/>
              <a:buChar char="–"/>
              <a:defRPr sz="1100" b="0" i="0" u="none" strike="noStrike" cap="none">
                <a:solidFill>
                  <a:schemeClr val="dk1"/>
                </a:solidFill>
                <a:latin typeface="Signika Negative Light"/>
                <a:ea typeface="Signika Negative Light"/>
                <a:cs typeface="Signika Negative Light"/>
                <a:sym typeface="Signika Negative Light"/>
              </a:defRPr>
            </a:lvl9pPr>
          </a:lstStyle>
          <a:p>
            <a:endParaRPr/>
          </a:p>
        </p:txBody>
      </p:sp>
      <p:sp>
        <p:nvSpPr>
          <p:cNvPr id="12" name="Google Shape;12;p1"/>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Signika Negative Light"/>
                <a:ea typeface="Signika Negative Light"/>
                <a:cs typeface="Signika Negative Light"/>
                <a:sym typeface="Signika Negativ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9pPr>
          </a:lstStyle>
          <a:p>
            <a:endParaRPr/>
          </a:p>
        </p:txBody>
      </p:sp>
      <p:sp>
        <p:nvSpPr>
          <p:cNvPr id="13" name="Google Shape;13;p1"/>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ignika Negative Light"/>
                <a:ea typeface="Signika Negative Light"/>
                <a:cs typeface="Signika Negative Light"/>
                <a:sym typeface="Signika Negative Light"/>
              </a:defRPr>
            </a:lvl9pPr>
          </a:lstStyle>
          <a:p>
            <a:endParaRPr/>
          </a:p>
        </p:txBody>
      </p:sp>
      <p:sp>
        <p:nvSpPr>
          <p:cNvPr id="14" name="Google Shape;14;p1"/>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2"/>
                </a:solidFill>
                <a:latin typeface="Signika Negative Light"/>
                <a:ea typeface="Signika Negative Light"/>
                <a:cs typeface="Signika Negative Light"/>
                <a:sym typeface="Signika Negative Light"/>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24">
            <a:alphaModFix/>
          </a:blip>
          <a:srcRect/>
          <a:stretch/>
        </p:blipFill>
        <p:spPr>
          <a:xfrm>
            <a:off x="629999" y="6216433"/>
            <a:ext cx="1369183" cy="3573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017">
          <p15:clr>
            <a:srgbClr val="F26B43"/>
          </p15:clr>
        </p15:guide>
        <p15:guide id="2" pos="3840">
          <p15:clr>
            <a:srgbClr val="F26B43"/>
          </p15:clr>
        </p15:guide>
        <p15:guide id="3" orient="horz" pos="3634">
          <p15:clr>
            <a:srgbClr val="F26B43"/>
          </p15:clr>
        </p15:guide>
        <p15:guide id="4" orient="horz" pos="391">
          <p15:clr>
            <a:srgbClr val="F26B43"/>
          </p15:clr>
        </p15:guide>
        <p15:guide id="5" pos="393">
          <p15:clr>
            <a:srgbClr val="F26B43"/>
          </p15:clr>
        </p15:guide>
        <p15:guide id="6" pos="7287">
          <p15:clr>
            <a:srgbClr val="F26B43"/>
          </p15:clr>
        </p15:guide>
        <p15:guide id="7" orient="horz" pos="391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mailto:elise.milotic@det.nsw.edu.au"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mailto:erin.jones2@det.nsw.edu.au"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9.png"/><Relationship Id="rId7"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monavale-p.schools.nsw.gov.a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4"/>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190" name="Google Shape;190;p24"/>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a:bodyPr>
          <a:lstStyle/>
          <a:p>
            <a:pPr marL="0" lvl="0" indent="0" algn="r" rtl="0">
              <a:lnSpc>
                <a:spcPct val="90000"/>
              </a:lnSpc>
              <a:spcBef>
                <a:spcPts val="0"/>
              </a:spcBef>
              <a:spcAft>
                <a:spcPts val="0"/>
              </a:spcAft>
              <a:buClr>
                <a:schemeClr val="lt1"/>
              </a:buClr>
              <a:buSzPts val="4200"/>
              <a:buFont typeface="Signika Negative"/>
              <a:buNone/>
            </a:pPr>
            <a:r>
              <a:rPr lang="en-US"/>
              <a:t>Mona Vale </a:t>
            </a:r>
            <a:br>
              <a:rPr lang="en-US"/>
            </a:br>
            <a:r>
              <a:rPr lang="en-US"/>
              <a:t>Public School</a:t>
            </a:r>
            <a:br>
              <a:rPr lang="en-US"/>
            </a:br>
            <a:endParaRPr/>
          </a:p>
        </p:txBody>
      </p:sp>
      <p:sp>
        <p:nvSpPr>
          <p:cNvPr id="191" name="Google Shape;191;p24"/>
          <p:cNvSpPr txBox="1">
            <a:spLocks noGrp="1"/>
          </p:cNvSpPr>
          <p:nvPr>
            <p:ph type="subTitle" idx="1"/>
          </p:nvPr>
        </p:nvSpPr>
        <p:spPr>
          <a:xfrm>
            <a:off x="7204487" y="5028150"/>
            <a:ext cx="4510800" cy="821400"/>
          </a:xfrm>
          <a:prstGeom prst="rect">
            <a:avLst/>
          </a:prstGeom>
          <a:noFill/>
          <a:ln>
            <a:noFill/>
          </a:ln>
        </p:spPr>
        <p:txBody>
          <a:bodyPr spcFirstLastPara="1" wrap="square" lIns="0" tIns="0" rIns="0" bIns="0" anchor="b" anchorCtr="0">
            <a:normAutofit/>
          </a:bodyPr>
          <a:lstStyle/>
          <a:p>
            <a:pPr marL="0" lvl="0" indent="0" algn="r" rtl="0">
              <a:lnSpc>
                <a:spcPct val="90000"/>
              </a:lnSpc>
              <a:spcBef>
                <a:spcPts val="0"/>
              </a:spcBef>
              <a:spcAft>
                <a:spcPts val="0"/>
              </a:spcAft>
              <a:buClr>
                <a:schemeClr val="lt1"/>
              </a:buClr>
              <a:buSzPts val="4400"/>
              <a:buNone/>
            </a:pPr>
            <a:r>
              <a:rPr lang="en-US" sz="4400"/>
              <a:t>2024 School Year</a:t>
            </a:r>
            <a:endParaRPr/>
          </a:p>
        </p:txBody>
      </p:sp>
      <p:sp>
        <p:nvSpPr>
          <p:cNvPr id="192" name="Google Shape;192;p24"/>
          <p:cNvSpPr txBox="1">
            <a:spLocks noGrp="1"/>
          </p:cNvSpPr>
          <p:nvPr>
            <p:ph type="dt" idx="10"/>
          </p:nvPr>
        </p:nvSpPr>
        <p:spPr>
          <a:xfrm>
            <a:off x="7213173" y="4638949"/>
            <a:ext cx="4493400" cy="3651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US"/>
              <a:t>15th February</a:t>
            </a:r>
            <a:endParaRPr/>
          </a:p>
        </p:txBody>
      </p:sp>
      <p:grpSp>
        <p:nvGrpSpPr>
          <p:cNvPr id="193" name="Google Shape;193;p24"/>
          <p:cNvGrpSpPr/>
          <p:nvPr/>
        </p:nvGrpSpPr>
        <p:grpSpPr>
          <a:xfrm>
            <a:off x="9439564" y="0"/>
            <a:ext cx="2752436" cy="1818704"/>
            <a:chOff x="9439564" y="0"/>
            <a:chExt cx="2752436" cy="1818704"/>
          </a:xfrm>
        </p:grpSpPr>
        <p:pic>
          <p:nvPicPr>
            <p:cNvPr id="194" name="Google Shape;194;p24"/>
            <p:cNvPicPr preferRelativeResize="0"/>
            <p:nvPr/>
          </p:nvPicPr>
          <p:blipFill rotWithShape="1">
            <a:blip r:embed="rId4">
              <a:alphaModFix/>
            </a:blip>
            <a:srcRect/>
            <a:stretch/>
          </p:blipFill>
          <p:spPr>
            <a:xfrm>
              <a:off x="9439564" y="644646"/>
              <a:ext cx="2122416" cy="1174058"/>
            </a:xfrm>
            <a:prstGeom prst="rect">
              <a:avLst/>
            </a:prstGeom>
            <a:noFill/>
            <a:ln>
              <a:noFill/>
            </a:ln>
          </p:spPr>
        </p:pic>
        <p:sp>
          <p:nvSpPr>
            <p:cNvPr id="195" name="Google Shape;195;p24"/>
            <p:cNvSpPr/>
            <p:nvPr/>
          </p:nvSpPr>
          <p:spPr>
            <a:xfrm>
              <a:off x="11944350" y="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grpSp>
        <p:nvGrpSpPr>
          <p:cNvPr id="196" name="Google Shape;196;p24"/>
          <p:cNvGrpSpPr/>
          <p:nvPr/>
        </p:nvGrpSpPr>
        <p:grpSpPr>
          <a:xfrm>
            <a:off x="0" y="3758406"/>
            <a:ext cx="2268666" cy="3099594"/>
            <a:chOff x="0" y="3758406"/>
            <a:chExt cx="2268666" cy="3099594"/>
          </a:xfrm>
        </p:grpSpPr>
        <p:pic>
          <p:nvPicPr>
            <p:cNvPr id="197" name="Google Shape;197;p24"/>
            <p:cNvPicPr preferRelativeResize="0"/>
            <p:nvPr/>
          </p:nvPicPr>
          <p:blipFill rotWithShape="1">
            <a:blip r:embed="rId5">
              <a:alphaModFix/>
            </a:blip>
            <a:srcRect/>
            <a:stretch/>
          </p:blipFill>
          <p:spPr>
            <a:xfrm>
              <a:off x="644285" y="5800345"/>
              <a:ext cx="1608005" cy="420274"/>
            </a:xfrm>
            <a:prstGeom prst="rect">
              <a:avLst/>
            </a:prstGeom>
            <a:noFill/>
            <a:ln>
              <a:noFill/>
            </a:ln>
          </p:spPr>
        </p:pic>
        <p:pic>
          <p:nvPicPr>
            <p:cNvPr id="198" name="Google Shape;198;p24"/>
            <p:cNvPicPr preferRelativeResize="0"/>
            <p:nvPr/>
          </p:nvPicPr>
          <p:blipFill rotWithShape="1">
            <a:blip r:embed="rId6">
              <a:alphaModFix/>
            </a:blip>
            <a:srcRect/>
            <a:stretch/>
          </p:blipFill>
          <p:spPr>
            <a:xfrm>
              <a:off x="624036" y="3758406"/>
              <a:ext cx="1644630" cy="1855809"/>
            </a:xfrm>
            <a:prstGeom prst="rect">
              <a:avLst/>
            </a:prstGeom>
            <a:noFill/>
            <a:ln>
              <a:noFill/>
            </a:ln>
          </p:spPr>
        </p:pic>
        <p:sp>
          <p:nvSpPr>
            <p:cNvPr id="199" name="Google Shape;199;p24"/>
            <p:cNvSpPr/>
            <p:nvPr/>
          </p:nvSpPr>
          <p:spPr>
            <a:xfrm>
              <a:off x="0" y="661035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sp>
        <p:nvSpPr>
          <p:cNvPr id="200" name="Google Shape;200;p24"/>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p:txBody>
      </p:sp>
      <p:sp>
        <p:nvSpPr>
          <p:cNvPr id="201" name="Google Shape;201;p24"/>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5"/>
          <p:cNvSpPr txBox="1">
            <a:spLocks noGrp="1"/>
          </p:cNvSpPr>
          <p:nvPr>
            <p:ph type="title"/>
          </p:nvPr>
        </p:nvSpPr>
        <p:spPr>
          <a:xfrm>
            <a:off x="593500" y="630000"/>
            <a:ext cx="109686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In the morning</a:t>
            </a:r>
            <a:endParaRPr/>
          </a:p>
        </p:txBody>
      </p:sp>
      <p:sp>
        <p:nvSpPr>
          <p:cNvPr id="327" name="Google Shape;327;p35"/>
          <p:cNvSpPr txBox="1">
            <a:spLocks noGrp="1"/>
          </p:cNvSpPr>
          <p:nvPr>
            <p:ph type="body" idx="1"/>
          </p:nvPr>
        </p:nvSpPr>
        <p:spPr>
          <a:xfrm>
            <a:off x="593500" y="1219502"/>
            <a:ext cx="10932000" cy="4780800"/>
          </a:xfrm>
          <a:prstGeom prst="rect">
            <a:avLst/>
          </a:prstGeom>
        </p:spPr>
        <p:txBody>
          <a:bodyPr spcFirstLastPara="1" wrap="square" lIns="0" tIns="0" rIns="0" bIns="0" anchor="t" anchorCtr="0">
            <a:normAutofit lnSpcReduction="10000"/>
          </a:bodyPr>
          <a:lstStyle/>
          <a:p>
            <a:pPr marL="457200" lvl="0" indent="-342900" algn="l" rtl="0">
              <a:spcBef>
                <a:spcPts val="500"/>
              </a:spcBef>
              <a:spcAft>
                <a:spcPts val="0"/>
              </a:spcAft>
              <a:buSzPts val="1800"/>
              <a:buChar char="●"/>
            </a:pPr>
            <a:r>
              <a:rPr lang="en-US"/>
              <a:t>Now that all classroom renovations have been completed, students will be going back to their original bag drop areas.</a:t>
            </a:r>
            <a:endParaRPr/>
          </a:p>
          <a:p>
            <a:pPr marL="457200" lvl="0" indent="0" algn="l" rtl="0">
              <a:spcBef>
                <a:spcPts val="500"/>
              </a:spcBef>
              <a:spcAft>
                <a:spcPts val="0"/>
              </a:spcAft>
              <a:buNone/>
            </a:pPr>
            <a:endParaRPr/>
          </a:p>
          <a:p>
            <a:pPr marL="457200" lvl="0" indent="-342900" algn="l" rtl="0">
              <a:spcBef>
                <a:spcPts val="500"/>
              </a:spcBef>
              <a:spcAft>
                <a:spcPts val="0"/>
              </a:spcAft>
              <a:buSzPts val="1800"/>
              <a:buChar char="●"/>
            </a:pPr>
            <a:r>
              <a:rPr lang="en-US"/>
              <a:t>All students must then head to the K-2 Cola with their hats on. We ask that all parents leave the school grounds at this time so that the children can engage in some play before bell time. The playground is fully supervised from 8:20am. </a:t>
            </a:r>
            <a:endParaRPr/>
          </a:p>
          <a:p>
            <a:pPr marL="457200" lvl="0" indent="0" algn="l" rtl="0">
              <a:spcBef>
                <a:spcPts val="500"/>
              </a:spcBef>
              <a:spcAft>
                <a:spcPts val="0"/>
              </a:spcAft>
              <a:buNone/>
            </a:pPr>
            <a:endParaRPr/>
          </a:p>
          <a:p>
            <a:pPr marL="457200" lvl="0" indent="-342900" algn="l" rtl="0">
              <a:spcBef>
                <a:spcPts val="500"/>
              </a:spcBef>
              <a:spcAft>
                <a:spcPts val="0"/>
              </a:spcAft>
              <a:buSzPts val="1800"/>
              <a:buChar char="●"/>
            </a:pPr>
            <a:r>
              <a:rPr lang="en-US"/>
              <a:t>Students will line up in their class lines for a quick morning assembly with the K-2 teachers. It is advantageous for the students to have no parents waiting around at this time. </a:t>
            </a:r>
            <a:endParaRPr/>
          </a:p>
          <a:p>
            <a:pPr marL="457200" lvl="0" indent="0" algn="l" rtl="0">
              <a:spcBef>
                <a:spcPts val="500"/>
              </a:spcBef>
              <a:spcAft>
                <a:spcPts val="0"/>
              </a:spcAft>
              <a:buNone/>
            </a:pPr>
            <a:endParaRPr/>
          </a:p>
          <a:p>
            <a:pPr marL="457200" lvl="0" indent="-342900" algn="l" rtl="0">
              <a:spcBef>
                <a:spcPts val="500"/>
              </a:spcBef>
              <a:spcAft>
                <a:spcPts val="0"/>
              </a:spcAft>
              <a:buSzPts val="1800"/>
              <a:buChar char="●"/>
            </a:pPr>
            <a:r>
              <a:rPr lang="en-US"/>
              <a:t>Students are then taken to collect their bags, walk into the bag rooms to independently unpack their things. We request that you practise this daily with your child. Have them pack their bags in the morning and unpack their own bags in the afternoon. </a:t>
            </a:r>
            <a:endParaRPr/>
          </a:p>
          <a:p>
            <a:pPr marL="457200" lvl="0" indent="0" algn="l" rtl="0">
              <a:spcBef>
                <a:spcPts val="500"/>
              </a:spcBef>
              <a:spcAft>
                <a:spcPts val="0"/>
              </a:spcAft>
              <a:buNone/>
            </a:pPr>
            <a:endParaRPr/>
          </a:p>
          <a:p>
            <a:pPr marL="457200" lvl="0" indent="-342900" algn="l" rtl="0">
              <a:spcBef>
                <a:spcPts val="500"/>
              </a:spcBef>
              <a:spcAft>
                <a:spcPts val="0"/>
              </a:spcAft>
              <a:buSzPts val="1800"/>
              <a:buChar char="●"/>
            </a:pPr>
            <a:r>
              <a:rPr lang="en-US"/>
              <a:t>The more you do for them, the less they can do for themselves. Independence leads to improved self management skills and confidence.</a:t>
            </a:r>
            <a:endParaRPr/>
          </a:p>
        </p:txBody>
      </p:sp>
      <p:sp>
        <p:nvSpPr>
          <p:cNvPr id="328" name="Google Shape;328;p35"/>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329" name="Google Shape;329;p35"/>
          <p:cNvSpPr txBox="1"/>
          <p:nvPr/>
        </p:nvSpPr>
        <p:spPr>
          <a:xfrm>
            <a:off x="2206425" y="63159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6"/>
          <p:cNvSpPr txBox="1">
            <a:spLocks noGrp="1"/>
          </p:cNvSpPr>
          <p:nvPr>
            <p:ph type="sldNum" idx="12"/>
          </p:nvPr>
        </p:nvSpPr>
        <p:spPr>
          <a:xfrm>
            <a:off x="10689997" y="6398294"/>
            <a:ext cx="872100" cy="204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336" name="Google Shape;336;p36"/>
          <p:cNvSpPr txBox="1"/>
          <p:nvPr/>
        </p:nvSpPr>
        <p:spPr>
          <a:xfrm>
            <a:off x="0" y="0"/>
            <a:ext cx="12004800" cy="813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88"/>
              <a:buFont typeface="Arial"/>
              <a:buNone/>
            </a:pPr>
            <a:r>
              <a:rPr lang="en-US" sz="4088" b="0" i="0" u="none" strike="noStrike" cap="none">
                <a:solidFill>
                  <a:schemeClr val="dk1"/>
                </a:solidFill>
                <a:highlight>
                  <a:schemeClr val="lt1"/>
                </a:highlight>
                <a:latin typeface="Signika"/>
                <a:ea typeface="Signika"/>
                <a:cs typeface="Signika"/>
                <a:sym typeface="Signika"/>
              </a:rPr>
              <a:t>Food Breaks at School</a:t>
            </a:r>
            <a:endParaRPr sz="1400" b="0" i="0" u="none" strike="noStrike" cap="none">
              <a:solidFill>
                <a:schemeClr val="dk1"/>
              </a:solidFill>
              <a:highlight>
                <a:schemeClr val="lt1"/>
              </a:highlight>
              <a:latin typeface="Arial"/>
              <a:ea typeface="Arial"/>
              <a:cs typeface="Arial"/>
              <a:sym typeface="Arial"/>
            </a:endParaRPr>
          </a:p>
        </p:txBody>
      </p:sp>
      <p:sp>
        <p:nvSpPr>
          <p:cNvPr id="337" name="Google Shape;337;p36"/>
          <p:cNvSpPr txBox="1"/>
          <p:nvPr/>
        </p:nvSpPr>
        <p:spPr>
          <a:xfrm>
            <a:off x="418950" y="813900"/>
            <a:ext cx="11354100" cy="50100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974"/>
              <a:buFont typeface="Arial"/>
              <a:buNone/>
            </a:pPr>
            <a:r>
              <a:rPr lang="en-US" sz="1974" b="0" i="0" u="none" strike="noStrike" cap="none">
                <a:solidFill>
                  <a:schemeClr val="dk1"/>
                </a:solidFill>
                <a:latin typeface="Signika Negative"/>
                <a:ea typeface="Signika Negative"/>
                <a:cs typeface="Signika Negative"/>
                <a:sym typeface="Signika Negative"/>
              </a:rPr>
              <a:t>We have a 3 food breaks at school.</a:t>
            </a:r>
            <a:endParaRPr sz="2900" b="0" i="0" u="none" strike="noStrike" cap="none">
              <a:solidFill>
                <a:schemeClr val="dk1"/>
              </a:solidFill>
              <a:latin typeface="Signika Negative"/>
              <a:ea typeface="Signika Negative"/>
              <a:cs typeface="Signika Negative"/>
              <a:sym typeface="Signika Negative"/>
            </a:endParaRPr>
          </a:p>
          <a:p>
            <a:pPr marL="228600" marR="0" lvl="0" indent="-76200" algn="l" rtl="0">
              <a:lnSpc>
                <a:spcPct val="115000"/>
              </a:lnSpc>
              <a:spcBef>
                <a:spcPts val="778"/>
              </a:spcBef>
              <a:spcAft>
                <a:spcPts val="0"/>
              </a:spcAft>
              <a:buClr>
                <a:srgbClr val="000000"/>
              </a:buClr>
              <a:buSzPts val="2000"/>
              <a:buFont typeface="Arial"/>
              <a:buNone/>
            </a:pPr>
            <a:endParaRPr sz="2000" b="0" i="0" u="none" strike="noStrike" cap="none">
              <a:solidFill>
                <a:schemeClr val="dk1"/>
              </a:solidFill>
              <a:latin typeface="Signika Negative"/>
              <a:ea typeface="Signika Negative"/>
              <a:cs typeface="Signika Negative"/>
              <a:sym typeface="Signika Negative"/>
            </a:endParaRPr>
          </a:p>
          <a:p>
            <a:pPr marL="0" marR="0" lvl="0" indent="0" algn="l" rtl="0">
              <a:lnSpc>
                <a:spcPct val="115000"/>
              </a:lnSpc>
              <a:spcBef>
                <a:spcPts val="778"/>
              </a:spcBef>
              <a:spcAft>
                <a:spcPts val="0"/>
              </a:spcAft>
              <a:buClr>
                <a:srgbClr val="000000"/>
              </a:buClr>
              <a:buSzPts val="2000"/>
              <a:buFont typeface="Arial"/>
              <a:buNone/>
            </a:pPr>
            <a:r>
              <a:rPr lang="en-US" sz="2000" i="0" u="none" strike="noStrike" cap="none">
                <a:solidFill>
                  <a:schemeClr val="dk1"/>
                </a:solidFill>
                <a:latin typeface="Signika Negative Light"/>
                <a:ea typeface="Signika Negative Light"/>
                <a:cs typeface="Signika Negative Light"/>
                <a:sym typeface="Signika Negative Light"/>
              </a:rPr>
              <a:t>Every morning at approximately 10:00am we have a short break that we call </a:t>
            </a:r>
            <a:r>
              <a:rPr lang="en-US" sz="2000" i="0" u="sng" strike="noStrike" cap="none">
                <a:solidFill>
                  <a:schemeClr val="dk1"/>
                </a:solidFill>
                <a:latin typeface="Signika Negative Light"/>
                <a:ea typeface="Signika Negative Light"/>
                <a:cs typeface="Signika Negative Light"/>
                <a:sym typeface="Signika Negative Light"/>
              </a:rPr>
              <a:t>crunch and sip or fruit break.</a:t>
            </a:r>
            <a:r>
              <a:rPr lang="en-US" sz="2000" i="0" u="none" strike="noStrike" cap="none">
                <a:solidFill>
                  <a:schemeClr val="dk1"/>
                </a:solidFill>
                <a:latin typeface="Signika Negative Light"/>
                <a:ea typeface="Signika Negative Light"/>
                <a:cs typeface="Signika Negative Light"/>
                <a:sym typeface="Signika Negative Light"/>
              </a:rPr>
              <a:t>      </a:t>
            </a:r>
            <a:r>
              <a:rPr lang="en-US" sz="2000" i="1" u="none" strike="noStrike" cap="none">
                <a:solidFill>
                  <a:schemeClr val="dk1"/>
                </a:solidFill>
                <a:latin typeface="Signika Negative Light"/>
                <a:ea typeface="Signika Negative Light"/>
                <a:cs typeface="Signika Negative Light"/>
                <a:sym typeface="Signika Negative Light"/>
              </a:rPr>
              <a:t>Please  send a SMALL piece of </a:t>
            </a:r>
            <a:r>
              <a:rPr lang="en-US" sz="2000" i="1" u="sng" strike="noStrike" cap="none">
                <a:solidFill>
                  <a:schemeClr val="dk1"/>
                </a:solidFill>
                <a:latin typeface="Signika Negative Light"/>
                <a:ea typeface="Signika Negative Light"/>
                <a:cs typeface="Signika Negative Light"/>
                <a:sym typeface="Signika Negative Light"/>
              </a:rPr>
              <a:t>cut up</a:t>
            </a:r>
            <a:r>
              <a:rPr lang="en-US" sz="2000" i="1" u="none" strike="noStrike" cap="none">
                <a:solidFill>
                  <a:schemeClr val="dk1"/>
                </a:solidFill>
                <a:latin typeface="Signika Negative Light"/>
                <a:ea typeface="Signika Negative Light"/>
                <a:cs typeface="Signika Negative Light"/>
                <a:sym typeface="Signika Negative Light"/>
              </a:rPr>
              <a:t>, </a:t>
            </a:r>
            <a:r>
              <a:rPr lang="en-US" sz="2000" i="1" u="sng" strike="noStrike" cap="none">
                <a:solidFill>
                  <a:schemeClr val="dk1"/>
                </a:solidFill>
                <a:latin typeface="Signika Negative Light"/>
                <a:ea typeface="Signika Negative Light"/>
                <a:cs typeface="Signika Negative Light"/>
                <a:sym typeface="Signika Negative Light"/>
              </a:rPr>
              <a:t>fresh</a:t>
            </a:r>
            <a:r>
              <a:rPr lang="en-US" sz="2000" i="1" u="none" strike="noStrike" cap="none">
                <a:solidFill>
                  <a:schemeClr val="dk1"/>
                </a:solidFill>
                <a:latin typeface="Signika Negative Light"/>
                <a:ea typeface="Signika Negative Light"/>
                <a:cs typeface="Signika Negative Light"/>
                <a:sym typeface="Signika Negative Light"/>
              </a:rPr>
              <a:t> fruit or vegetable in a separate container</a:t>
            </a:r>
            <a:endParaRPr sz="2000" i="1"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15000"/>
              </a:lnSpc>
              <a:spcBef>
                <a:spcPts val="778"/>
              </a:spcBef>
              <a:spcAft>
                <a:spcPts val="0"/>
              </a:spcAft>
              <a:buClr>
                <a:srgbClr val="000000"/>
              </a:buClr>
              <a:buSzPts val="2000"/>
              <a:buFont typeface="Arial"/>
              <a:buNone/>
            </a:pPr>
            <a:endParaRPr sz="2000" i="1"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15000"/>
              </a:lnSpc>
              <a:spcBef>
                <a:spcPts val="778"/>
              </a:spcBef>
              <a:spcAft>
                <a:spcPts val="0"/>
              </a:spcAft>
              <a:buClr>
                <a:srgbClr val="000000"/>
              </a:buClr>
              <a:buSzPts val="2000"/>
              <a:buFont typeface="Arial"/>
              <a:buNone/>
            </a:pPr>
            <a:r>
              <a:rPr lang="en-US" sz="2000" i="0" u="sng" strike="noStrike" cap="none">
                <a:solidFill>
                  <a:schemeClr val="dk1"/>
                </a:solidFill>
                <a:latin typeface="Signika Negative Light"/>
                <a:ea typeface="Signika Negative Light"/>
                <a:cs typeface="Signika Negative Light"/>
                <a:sym typeface="Signika Negative Light"/>
              </a:rPr>
              <a:t>Recess</a:t>
            </a:r>
            <a:r>
              <a:rPr lang="en-US" sz="2800" i="0" u="none" strike="noStrike" cap="none">
                <a:solidFill>
                  <a:schemeClr val="dk1"/>
                </a:solidFill>
                <a:latin typeface="Signika Negative Light"/>
                <a:ea typeface="Signika Negative Light"/>
                <a:cs typeface="Signika Negative Light"/>
                <a:sym typeface="Signika Negative Light"/>
              </a:rPr>
              <a:t> - </a:t>
            </a:r>
            <a:r>
              <a:rPr lang="en-US" sz="2000" i="0" u="none" strike="noStrike" cap="none">
                <a:solidFill>
                  <a:schemeClr val="dk1"/>
                </a:solidFill>
                <a:latin typeface="Signika Negative Light"/>
                <a:ea typeface="Signika Negative Light"/>
                <a:cs typeface="Signika Negative Light"/>
                <a:sym typeface="Signika Negative Light"/>
              </a:rPr>
              <a:t>This is a 30-minute break when the students go out for something to eat and play. </a:t>
            </a:r>
            <a:endParaRPr sz="2000" i="0"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15000"/>
              </a:lnSpc>
              <a:spcBef>
                <a:spcPts val="778"/>
              </a:spcBef>
              <a:spcAft>
                <a:spcPts val="0"/>
              </a:spcAft>
              <a:buClr>
                <a:srgbClr val="000000"/>
              </a:buClr>
              <a:buSzPts val="2000"/>
              <a:buFont typeface="Arial"/>
              <a:buNone/>
            </a:pPr>
            <a:endParaRPr sz="2000" i="0"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15000"/>
              </a:lnSpc>
              <a:spcBef>
                <a:spcPts val="778"/>
              </a:spcBef>
              <a:spcAft>
                <a:spcPts val="0"/>
              </a:spcAft>
              <a:buClr>
                <a:srgbClr val="000000"/>
              </a:buClr>
              <a:buSzPts val="2000"/>
              <a:buFont typeface="Arial"/>
              <a:buNone/>
            </a:pPr>
            <a:r>
              <a:rPr lang="en-US" sz="2000" i="0" u="sng" strike="noStrike" cap="none">
                <a:solidFill>
                  <a:schemeClr val="dk1"/>
                </a:solidFill>
                <a:latin typeface="Signika Negative Light"/>
                <a:ea typeface="Signika Negative Light"/>
                <a:cs typeface="Signika Negative Light"/>
                <a:sym typeface="Signika Negative Light"/>
              </a:rPr>
              <a:t>Lunch</a:t>
            </a:r>
            <a:r>
              <a:rPr lang="en-US" sz="2800" i="0" u="none" strike="noStrike" cap="none">
                <a:solidFill>
                  <a:schemeClr val="dk1"/>
                </a:solidFill>
                <a:latin typeface="Signika Negative Light"/>
                <a:ea typeface="Signika Negative Light"/>
                <a:cs typeface="Signika Negative Light"/>
                <a:sym typeface="Signika Negative Light"/>
              </a:rPr>
              <a:t> - </a:t>
            </a:r>
            <a:r>
              <a:rPr lang="en-US" sz="2000" i="0" u="none" strike="noStrike" cap="none">
                <a:solidFill>
                  <a:schemeClr val="dk1"/>
                </a:solidFill>
                <a:latin typeface="Signika Negative Light"/>
                <a:ea typeface="Signika Negative Light"/>
                <a:cs typeface="Signika Negative Light"/>
                <a:sym typeface="Signika Negative Light"/>
              </a:rPr>
              <a:t>This starts with 10 minutes of eating time </a:t>
            </a:r>
            <a:r>
              <a:rPr lang="en-US" sz="2000">
                <a:solidFill>
                  <a:schemeClr val="dk1"/>
                </a:solidFill>
                <a:latin typeface="Signika Negative Light"/>
                <a:ea typeface="Signika Negative Light"/>
                <a:cs typeface="Signika Negative Light"/>
                <a:sym typeface="Signika Negative Light"/>
              </a:rPr>
              <a:t>out in the playground</a:t>
            </a:r>
            <a:r>
              <a:rPr lang="en-US" sz="2000" i="0" u="none" strike="noStrike" cap="none">
                <a:solidFill>
                  <a:schemeClr val="dk1"/>
                </a:solidFill>
                <a:latin typeface="Signika Negative Light"/>
                <a:ea typeface="Signika Negative Light"/>
                <a:cs typeface="Signika Negative Light"/>
                <a:sym typeface="Signika Negative Light"/>
              </a:rPr>
              <a:t> and then the students are given 30 minutes to go outside and play.</a:t>
            </a:r>
            <a:r>
              <a:rPr lang="en-US" sz="2000" b="0" i="0" u="none" strike="noStrike" cap="none">
                <a:solidFill>
                  <a:schemeClr val="dk1"/>
                </a:solidFill>
                <a:latin typeface="Signika Negative"/>
                <a:ea typeface="Signika Negative"/>
                <a:cs typeface="Signika Negative"/>
                <a:sym typeface="Signika Negative"/>
              </a:rPr>
              <a:t> </a:t>
            </a:r>
            <a:endParaRPr sz="2000" b="0" i="0" u="none" strike="noStrike" cap="none">
              <a:solidFill>
                <a:schemeClr val="dk1"/>
              </a:solidFill>
              <a:latin typeface="Signika Negative"/>
              <a:ea typeface="Signika Negative"/>
              <a:cs typeface="Signika Negative"/>
              <a:sym typeface="Signika Negative"/>
            </a:endParaRPr>
          </a:p>
          <a:p>
            <a:pPr marL="0" marR="0" lvl="0" indent="0" algn="l" rtl="0">
              <a:lnSpc>
                <a:spcPct val="115000"/>
              </a:lnSpc>
              <a:spcBef>
                <a:spcPts val="778"/>
              </a:spcBef>
              <a:spcAft>
                <a:spcPts val="0"/>
              </a:spcAft>
              <a:buClr>
                <a:srgbClr val="000000"/>
              </a:buClr>
              <a:buSzPts val="2000"/>
              <a:buFont typeface="Arial"/>
              <a:buNone/>
            </a:pPr>
            <a:r>
              <a:rPr lang="en-US" sz="2000" b="0" i="1" u="sng" strike="noStrike" cap="none">
                <a:solidFill>
                  <a:srgbClr val="201449"/>
                </a:solidFill>
                <a:latin typeface="Signika Negative"/>
                <a:ea typeface="Signika Negative"/>
                <a:cs typeface="Signika Negative"/>
                <a:sym typeface="Signika Negative"/>
              </a:rPr>
              <a:t> </a:t>
            </a:r>
            <a:r>
              <a:rPr lang="en-US" sz="2000" b="0" i="1" u="sng" strike="noStrike" cap="none">
                <a:solidFill>
                  <a:srgbClr val="FF0000"/>
                </a:solidFill>
                <a:latin typeface="Signika Negative"/>
                <a:ea typeface="Signika Negative"/>
                <a:cs typeface="Signika Negative"/>
                <a:sym typeface="Signika Negative"/>
              </a:rPr>
              <a:t>IMPORTANT - Please have their crunch and sip, recess and lunch in separate bags/containers and clearly labelled.  Bento boxes are quite confusing and hard to manage for the students.</a:t>
            </a:r>
            <a:endParaRPr sz="2800" b="0" i="0" u="none" strike="noStrike" cap="none">
              <a:solidFill>
                <a:srgbClr val="201449"/>
              </a:solidFill>
              <a:latin typeface="Signika Negative"/>
              <a:ea typeface="Signika Negative"/>
              <a:cs typeface="Signika Negative"/>
              <a:sym typeface="Signika Negative"/>
            </a:endParaRPr>
          </a:p>
        </p:txBody>
      </p:sp>
      <p:sp>
        <p:nvSpPr>
          <p:cNvPr id="338" name="Google Shape;338;p36"/>
          <p:cNvSpPr txBox="1"/>
          <p:nvPr/>
        </p:nvSpPr>
        <p:spPr>
          <a:xfrm>
            <a:off x="2226366" y="6346705"/>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Signika Negative Light"/>
                <a:ea typeface="Signika Negative Light"/>
                <a:cs typeface="Signika Negative Light"/>
                <a:sym typeface="Signika Negative Light"/>
              </a:rPr>
              <a:t>Meet the teacher 2024</a:t>
            </a:r>
            <a:endParaRPr sz="1400" b="0" i="0" u="none" strike="noStrike" cap="none">
              <a:solidFill>
                <a:srgbClr val="000000"/>
              </a:solidFill>
              <a:latin typeface="Signika Negative Light"/>
              <a:ea typeface="Signika Negative Light"/>
              <a:cs typeface="Signika Negative Light"/>
              <a:sym typeface="Signika Negative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7"/>
          <p:cNvSpPr txBox="1">
            <a:spLocks noGrp="1"/>
          </p:cNvSpPr>
          <p:nvPr>
            <p:ph type="title"/>
          </p:nvPr>
        </p:nvSpPr>
        <p:spPr>
          <a:xfrm>
            <a:off x="629999" y="630000"/>
            <a:ext cx="10932000" cy="900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1800"/>
              <a:buNone/>
            </a:pPr>
            <a:r>
              <a:rPr lang="en-US"/>
              <a:t>Canteen - Recess and Lunch orders</a:t>
            </a:r>
            <a:endParaRPr/>
          </a:p>
        </p:txBody>
      </p:sp>
      <p:sp>
        <p:nvSpPr>
          <p:cNvPr id="345" name="Google Shape;345;p37"/>
          <p:cNvSpPr txBox="1">
            <a:spLocks noGrp="1"/>
          </p:cNvSpPr>
          <p:nvPr>
            <p:ph type="body" idx="1"/>
          </p:nvPr>
        </p:nvSpPr>
        <p:spPr>
          <a:xfrm>
            <a:off x="630000" y="1165500"/>
            <a:ext cx="10932000" cy="4951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500"/>
              </a:spcBef>
              <a:spcAft>
                <a:spcPts val="0"/>
              </a:spcAft>
              <a:buSzPts val="1800"/>
              <a:buNone/>
            </a:pPr>
            <a:endParaRPr/>
          </a:p>
          <a:p>
            <a:pPr marL="457200" lvl="0" indent="-358394" algn="l" rtl="0">
              <a:lnSpc>
                <a:spcPct val="115000"/>
              </a:lnSpc>
              <a:spcBef>
                <a:spcPts val="500"/>
              </a:spcBef>
              <a:spcAft>
                <a:spcPts val="0"/>
              </a:spcAft>
              <a:buSzPts val="2044"/>
              <a:buChar char="●"/>
            </a:pPr>
            <a:r>
              <a:rPr lang="en-US" sz="2044"/>
              <a:t>Students will be allowed to go to the canteen at </a:t>
            </a:r>
            <a:r>
              <a:rPr lang="en-US" sz="2044" i="1"/>
              <a:t>recess,</a:t>
            </a:r>
            <a:r>
              <a:rPr lang="en-US" sz="2044"/>
              <a:t> once they have been issued with their ‘canteen card’. We are currently awaiting a time frame on this for the Kindergarten students. </a:t>
            </a:r>
            <a:endParaRPr sz="2044"/>
          </a:p>
          <a:p>
            <a:pPr marL="457200" lvl="0" indent="0" algn="l" rtl="0">
              <a:lnSpc>
                <a:spcPct val="115000"/>
              </a:lnSpc>
              <a:spcBef>
                <a:spcPts val="500"/>
              </a:spcBef>
              <a:spcAft>
                <a:spcPts val="0"/>
              </a:spcAft>
              <a:buNone/>
            </a:pPr>
            <a:endParaRPr sz="2044"/>
          </a:p>
          <a:p>
            <a:pPr marL="457200" lvl="0" indent="-358394" algn="l" rtl="0">
              <a:lnSpc>
                <a:spcPct val="115000"/>
              </a:lnSpc>
              <a:spcBef>
                <a:spcPts val="500"/>
              </a:spcBef>
              <a:spcAft>
                <a:spcPts val="0"/>
              </a:spcAft>
              <a:buSzPts val="2044"/>
              <a:buChar char="●"/>
            </a:pPr>
            <a:r>
              <a:rPr lang="en-US" sz="2044"/>
              <a:t>Lunch orders are available and the Kindergarten students will be collecting these from the canteen from Week 5.</a:t>
            </a:r>
            <a:endParaRPr sz="2044"/>
          </a:p>
          <a:p>
            <a:pPr marL="457200" lvl="0" indent="0" algn="l" rtl="0">
              <a:lnSpc>
                <a:spcPct val="115000"/>
              </a:lnSpc>
              <a:spcBef>
                <a:spcPts val="500"/>
              </a:spcBef>
              <a:spcAft>
                <a:spcPts val="0"/>
              </a:spcAft>
              <a:buNone/>
            </a:pPr>
            <a:endParaRPr sz="2044"/>
          </a:p>
          <a:p>
            <a:pPr marL="457200" lvl="0" indent="-358394" algn="l" rtl="0">
              <a:lnSpc>
                <a:spcPct val="115000"/>
              </a:lnSpc>
              <a:spcBef>
                <a:spcPts val="500"/>
              </a:spcBef>
              <a:spcAft>
                <a:spcPts val="0"/>
              </a:spcAft>
              <a:buSzPts val="2044"/>
              <a:buChar char="●"/>
            </a:pPr>
            <a:r>
              <a:rPr lang="en-US" sz="2044"/>
              <a:t>They are currently being delivered by Year 6 students. </a:t>
            </a:r>
            <a:endParaRPr sz="2044"/>
          </a:p>
          <a:p>
            <a:pPr marL="457200" lvl="0" indent="0" algn="l" rtl="0">
              <a:lnSpc>
                <a:spcPct val="115000"/>
              </a:lnSpc>
              <a:spcBef>
                <a:spcPts val="500"/>
              </a:spcBef>
              <a:spcAft>
                <a:spcPts val="0"/>
              </a:spcAft>
              <a:buNone/>
            </a:pPr>
            <a:endParaRPr sz="2044"/>
          </a:p>
          <a:p>
            <a:pPr marL="457200" lvl="0" indent="-358394" algn="l" rtl="0">
              <a:lnSpc>
                <a:spcPct val="115000"/>
              </a:lnSpc>
              <a:spcBef>
                <a:spcPts val="500"/>
              </a:spcBef>
              <a:spcAft>
                <a:spcPts val="0"/>
              </a:spcAft>
              <a:buSzPts val="2044"/>
              <a:buChar char="●"/>
            </a:pPr>
            <a:r>
              <a:rPr lang="en-US" sz="2044"/>
              <a:t>If you are volunteering at the canteen, we will attempt to have your child collect the lunches. They usually tell us when you are on the canteen. </a:t>
            </a:r>
            <a:endParaRPr sz="2044"/>
          </a:p>
          <a:p>
            <a:pPr marL="0" lvl="0" indent="0" algn="l" rtl="0">
              <a:lnSpc>
                <a:spcPct val="115000"/>
              </a:lnSpc>
              <a:spcBef>
                <a:spcPts val="500"/>
              </a:spcBef>
              <a:spcAft>
                <a:spcPts val="0"/>
              </a:spcAft>
              <a:buSzPts val="1800"/>
              <a:buNone/>
            </a:pPr>
            <a:endParaRPr sz="2044"/>
          </a:p>
          <a:p>
            <a:pPr marL="0" lvl="0" indent="0" algn="l" rtl="0">
              <a:lnSpc>
                <a:spcPct val="115000"/>
              </a:lnSpc>
              <a:spcBef>
                <a:spcPts val="500"/>
              </a:spcBef>
              <a:spcAft>
                <a:spcPts val="0"/>
              </a:spcAft>
              <a:buSzPts val="1800"/>
              <a:buNone/>
            </a:pPr>
            <a:endParaRPr sz="2044"/>
          </a:p>
          <a:p>
            <a:pPr marL="0" lvl="0" indent="0" algn="l" rtl="0">
              <a:lnSpc>
                <a:spcPct val="150000"/>
              </a:lnSpc>
              <a:spcBef>
                <a:spcPts val="500"/>
              </a:spcBef>
              <a:spcAft>
                <a:spcPts val="0"/>
              </a:spcAft>
              <a:buSzPts val="1800"/>
              <a:buNone/>
            </a:pPr>
            <a:endParaRPr sz="1544"/>
          </a:p>
          <a:p>
            <a:pPr marL="0" lvl="0" indent="0" algn="l" rtl="0">
              <a:lnSpc>
                <a:spcPct val="90000"/>
              </a:lnSpc>
              <a:spcBef>
                <a:spcPts val="500"/>
              </a:spcBef>
              <a:spcAft>
                <a:spcPts val="0"/>
              </a:spcAft>
              <a:buSzPts val="1800"/>
              <a:buNone/>
            </a:pPr>
            <a:endParaRPr/>
          </a:p>
        </p:txBody>
      </p:sp>
      <p:sp>
        <p:nvSpPr>
          <p:cNvPr id="346" name="Google Shape;346;p37"/>
          <p:cNvSpPr txBox="1">
            <a:spLocks noGrp="1"/>
          </p:cNvSpPr>
          <p:nvPr>
            <p:ph type="sldNum" idx="12"/>
          </p:nvPr>
        </p:nvSpPr>
        <p:spPr>
          <a:xfrm>
            <a:off x="10689997" y="6398294"/>
            <a:ext cx="872100" cy="204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8"/>
          <p:cNvSpPr txBox="1">
            <a:spLocks noGrp="1"/>
          </p:cNvSpPr>
          <p:nvPr>
            <p:ph type="title"/>
          </p:nvPr>
        </p:nvSpPr>
        <p:spPr>
          <a:xfrm>
            <a:off x="623888" y="620713"/>
            <a:ext cx="10944225" cy="494409"/>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000"/>
              <a:buFont typeface="Signika Negative"/>
              <a:buNone/>
            </a:pPr>
            <a:r>
              <a:rPr lang="en-US" sz="4000">
                <a:solidFill>
                  <a:schemeClr val="dk1"/>
                </a:solidFill>
              </a:rPr>
              <a:t>Kindergarten routines</a:t>
            </a:r>
            <a:endParaRPr/>
          </a:p>
        </p:txBody>
      </p:sp>
      <p:sp>
        <p:nvSpPr>
          <p:cNvPr id="352" name="Google Shape;352;p38"/>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p:txBody>
      </p:sp>
      <p:sp>
        <p:nvSpPr>
          <p:cNvPr id="353" name="Google Shape;353;p38"/>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13</a:t>
            </a:fld>
            <a:endParaRPr>
              <a:solidFill>
                <a:schemeClr val="dk1"/>
              </a:solidFill>
            </a:endParaRPr>
          </a:p>
        </p:txBody>
      </p:sp>
      <p:pic>
        <p:nvPicPr>
          <p:cNvPr id="354" name="Google Shape;354;p38"/>
          <p:cNvPicPr preferRelativeResize="0"/>
          <p:nvPr/>
        </p:nvPicPr>
        <p:blipFill rotWithShape="1">
          <a:blip r:embed="rId3">
            <a:alphaModFix/>
          </a:blip>
          <a:srcRect/>
          <a:stretch/>
        </p:blipFill>
        <p:spPr>
          <a:xfrm>
            <a:off x="630404" y="6216433"/>
            <a:ext cx="1368373" cy="357387"/>
          </a:xfrm>
          <a:prstGeom prst="rect">
            <a:avLst/>
          </a:prstGeom>
          <a:noFill/>
          <a:ln>
            <a:noFill/>
          </a:ln>
        </p:spPr>
      </p:pic>
      <p:sp>
        <p:nvSpPr>
          <p:cNvPr id="355" name="Google Shape;355;p38"/>
          <p:cNvSpPr txBox="1"/>
          <p:nvPr/>
        </p:nvSpPr>
        <p:spPr>
          <a:xfrm>
            <a:off x="1749979" y="5399643"/>
            <a:ext cx="1086686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000" b="1" i="0" u="none" strike="noStrike" cap="none">
                <a:solidFill>
                  <a:schemeClr val="dk1"/>
                </a:solidFill>
                <a:latin typeface="Signika Negative Light"/>
                <a:ea typeface="Signika Negative Light"/>
                <a:cs typeface="Signika Negative Light"/>
                <a:sym typeface="Signika Negative Light"/>
              </a:rPr>
              <a:t>Library </a:t>
            </a:r>
            <a:r>
              <a:rPr lang="en-US" sz="2000" b="0" i="0" u="none" strike="noStrike" cap="none">
                <a:solidFill>
                  <a:schemeClr val="dk1"/>
                </a:solidFill>
                <a:latin typeface="Signika Negative Light"/>
                <a:ea typeface="Signika Negative Light"/>
                <a:cs typeface="Signika Negative Light"/>
                <a:sym typeface="Signika Negative Light"/>
              </a:rPr>
              <a:t>is every fortnight- please return the books/bags so that your child can borrow.</a:t>
            </a:r>
            <a:endParaRPr sz="1400" b="0" i="0" u="none" strike="noStrike" cap="none">
              <a:solidFill>
                <a:srgbClr val="000000"/>
              </a:solidFill>
              <a:latin typeface="Arial"/>
              <a:ea typeface="Arial"/>
              <a:cs typeface="Arial"/>
              <a:sym typeface="Arial"/>
            </a:endParaRPr>
          </a:p>
        </p:txBody>
      </p:sp>
      <p:graphicFrame>
        <p:nvGraphicFramePr>
          <p:cNvPr id="356" name="Google Shape;356;p38"/>
          <p:cNvGraphicFramePr/>
          <p:nvPr/>
        </p:nvGraphicFramePr>
        <p:xfrm>
          <a:off x="623888" y="1292811"/>
          <a:ext cx="3000000" cy="3000000"/>
        </p:xfrm>
        <a:graphic>
          <a:graphicData uri="http://schemas.openxmlformats.org/drawingml/2006/table">
            <a:tbl>
              <a:tblPr firstRow="1" bandRow="1">
                <a:noFill/>
                <a:tableStyleId>{6929A5E9-48BF-4D70-917D-281DFCD724CB}</a:tableStyleId>
              </a:tblPr>
              <a:tblGrid>
                <a:gridCol w="2188850">
                  <a:extLst>
                    <a:ext uri="{9D8B030D-6E8A-4147-A177-3AD203B41FA5}">
                      <a16:colId xmlns:a16="http://schemas.microsoft.com/office/drawing/2014/main" val="20000"/>
                    </a:ext>
                  </a:extLst>
                </a:gridCol>
                <a:gridCol w="2188850">
                  <a:extLst>
                    <a:ext uri="{9D8B030D-6E8A-4147-A177-3AD203B41FA5}">
                      <a16:colId xmlns:a16="http://schemas.microsoft.com/office/drawing/2014/main" val="20001"/>
                    </a:ext>
                  </a:extLst>
                </a:gridCol>
                <a:gridCol w="2188850">
                  <a:extLst>
                    <a:ext uri="{9D8B030D-6E8A-4147-A177-3AD203B41FA5}">
                      <a16:colId xmlns:a16="http://schemas.microsoft.com/office/drawing/2014/main" val="20002"/>
                    </a:ext>
                  </a:extLst>
                </a:gridCol>
                <a:gridCol w="2188850">
                  <a:extLst>
                    <a:ext uri="{9D8B030D-6E8A-4147-A177-3AD203B41FA5}">
                      <a16:colId xmlns:a16="http://schemas.microsoft.com/office/drawing/2014/main" val="20003"/>
                    </a:ext>
                  </a:extLst>
                </a:gridCol>
                <a:gridCol w="2188850">
                  <a:extLst>
                    <a:ext uri="{9D8B030D-6E8A-4147-A177-3AD203B41FA5}">
                      <a16:colId xmlns:a16="http://schemas.microsoft.com/office/drawing/2014/main" val="20004"/>
                    </a:ext>
                  </a:extLst>
                </a:gridCol>
              </a:tblGrid>
              <a:tr h="512950">
                <a:tc gridSpan="5">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Odd weeks 1, 3, 5, 7, 9, 11</a:t>
                      </a:r>
                      <a:endParaRPr sz="1400" u="none" strike="noStrike" cap="none"/>
                    </a:p>
                  </a:txBody>
                  <a:tcPr marL="91450" marR="91450" marT="45725" marB="45725"/>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272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accent1"/>
                          </a:solidFill>
                        </a:rPr>
                        <a:t>MONDAY</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accent1"/>
                          </a:solidFill>
                        </a:rPr>
                        <a:t>TUESDAY</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accent1"/>
                          </a:solidFill>
                        </a:rPr>
                        <a:t>WEDNESDAY</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accent1"/>
                          </a:solidFill>
                        </a:rPr>
                        <a:t>THURSDAY</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accent1"/>
                          </a:solidFill>
                        </a:rPr>
                        <a:t>FRIDAY</a:t>
                      </a:r>
                      <a:endParaRPr sz="1400" u="none" strike="noStrike" cap="none"/>
                    </a:p>
                  </a:txBody>
                  <a:tcPr marL="91450" marR="91450" marT="45725" marB="45725" anchor="ctr"/>
                </a:tc>
                <a:extLst>
                  <a:ext uri="{0D108BD9-81ED-4DB2-BD59-A6C34878D82A}">
                    <a16:rowId xmlns:a16="http://schemas.microsoft.com/office/drawing/2014/main" val="10001"/>
                  </a:ext>
                </a:extLst>
              </a:tr>
              <a:tr h="502725">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PDHPE</a:t>
                      </a:r>
                      <a:endParaRPr sz="1800" u="none" strike="noStrike" cap="none"/>
                    </a:p>
                    <a:p>
                      <a:pPr marL="0" marR="0" lvl="0" indent="0" algn="ctr" rtl="0">
                        <a:lnSpc>
                          <a:spcPct val="100000"/>
                        </a:lnSpc>
                        <a:spcBef>
                          <a:spcPts val="0"/>
                        </a:spcBef>
                        <a:spcAft>
                          <a:spcPts val="0"/>
                        </a:spcAft>
                        <a:buClr>
                          <a:srgbClr val="000000"/>
                        </a:buClr>
                        <a:buSzPts val="1800"/>
                        <a:buFont typeface="Arial"/>
                        <a:buNone/>
                      </a:pPr>
                      <a:r>
                        <a:rPr lang="en-US"/>
                        <a:t>(</a:t>
                      </a:r>
                      <a:r>
                        <a:rPr lang="en-US" u="none" strike="noStrike" cap="none"/>
                        <a:t>sports </a:t>
                      </a:r>
                      <a:r>
                        <a:rPr lang="en-US"/>
                        <a:t>u</a:t>
                      </a:r>
                      <a:r>
                        <a:rPr lang="en-US" u="none" strike="noStrike" cap="none"/>
                        <a:t>niform)</a:t>
                      </a:r>
                      <a:endParaRPr sz="1000"/>
                    </a:p>
                    <a:p>
                      <a:pPr marL="0" marR="0" lvl="0" indent="0" algn="ctr" rtl="0">
                        <a:lnSpc>
                          <a:spcPct val="100000"/>
                        </a:lnSpc>
                        <a:spcBef>
                          <a:spcPts val="0"/>
                        </a:spcBef>
                        <a:spcAft>
                          <a:spcPts val="0"/>
                        </a:spcAft>
                        <a:buClr>
                          <a:srgbClr val="000000"/>
                        </a:buClr>
                        <a:buSzPts val="1800"/>
                        <a:buFont typeface="Arial"/>
                        <a:buNone/>
                      </a:pPr>
                      <a:r>
                        <a:rPr lang="en-US" sz="1800" u="none" strike="noStrike" cap="none"/>
                        <a:t>Music</a:t>
                      </a:r>
                      <a:endParaRPr/>
                    </a:p>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Grade Sport</a:t>
                      </a:r>
                      <a:endParaRPr sz="1800" u="none" strike="noStrike" cap="none"/>
                    </a:p>
                    <a:p>
                      <a:pPr marL="0" lvl="0" indent="0" algn="ctr" rtl="0">
                        <a:spcBef>
                          <a:spcPts val="0"/>
                        </a:spcBef>
                        <a:spcAft>
                          <a:spcPts val="0"/>
                        </a:spcAft>
                        <a:buClr>
                          <a:srgbClr val="000000"/>
                        </a:buClr>
                        <a:buSzPts val="1800"/>
                        <a:buFont typeface="Arial"/>
                        <a:buNone/>
                      </a:pPr>
                      <a:r>
                        <a:rPr lang="en-US"/>
                        <a:t>(sports uniform)</a:t>
                      </a:r>
                      <a:endParaRPr sz="180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tc>
                <a:extLst>
                  <a:ext uri="{0D108BD9-81ED-4DB2-BD59-A6C34878D82A}">
                    <a16:rowId xmlns:a16="http://schemas.microsoft.com/office/drawing/2014/main" val="10002"/>
                  </a:ext>
                </a:extLst>
              </a:tr>
            </a:tbl>
          </a:graphicData>
        </a:graphic>
      </p:graphicFrame>
      <p:graphicFrame>
        <p:nvGraphicFramePr>
          <p:cNvPr id="357" name="Google Shape;357;p38"/>
          <p:cNvGraphicFramePr/>
          <p:nvPr/>
        </p:nvGraphicFramePr>
        <p:xfrm>
          <a:off x="623888" y="3147132"/>
          <a:ext cx="3000000" cy="3000000"/>
        </p:xfrm>
        <a:graphic>
          <a:graphicData uri="http://schemas.openxmlformats.org/drawingml/2006/table">
            <a:tbl>
              <a:tblPr firstRow="1" bandRow="1">
                <a:noFill/>
                <a:tableStyleId>{6929A5E9-48BF-4D70-917D-281DFCD724CB}</a:tableStyleId>
              </a:tblPr>
              <a:tblGrid>
                <a:gridCol w="2188850">
                  <a:extLst>
                    <a:ext uri="{9D8B030D-6E8A-4147-A177-3AD203B41FA5}">
                      <a16:colId xmlns:a16="http://schemas.microsoft.com/office/drawing/2014/main" val="20000"/>
                    </a:ext>
                  </a:extLst>
                </a:gridCol>
                <a:gridCol w="2188850">
                  <a:extLst>
                    <a:ext uri="{9D8B030D-6E8A-4147-A177-3AD203B41FA5}">
                      <a16:colId xmlns:a16="http://schemas.microsoft.com/office/drawing/2014/main" val="20001"/>
                    </a:ext>
                  </a:extLst>
                </a:gridCol>
                <a:gridCol w="2188850">
                  <a:extLst>
                    <a:ext uri="{9D8B030D-6E8A-4147-A177-3AD203B41FA5}">
                      <a16:colId xmlns:a16="http://schemas.microsoft.com/office/drawing/2014/main" val="20002"/>
                    </a:ext>
                  </a:extLst>
                </a:gridCol>
                <a:gridCol w="2188850">
                  <a:extLst>
                    <a:ext uri="{9D8B030D-6E8A-4147-A177-3AD203B41FA5}">
                      <a16:colId xmlns:a16="http://schemas.microsoft.com/office/drawing/2014/main" val="20003"/>
                    </a:ext>
                  </a:extLst>
                </a:gridCol>
                <a:gridCol w="2188850">
                  <a:extLst>
                    <a:ext uri="{9D8B030D-6E8A-4147-A177-3AD203B41FA5}">
                      <a16:colId xmlns:a16="http://schemas.microsoft.com/office/drawing/2014/main" val="20004"/>
                    </a:ext>
                  </a:extLst>
                </a:gridCol>
              </a:tblGrid>
              <a:tr h="512950">
                <a:tc gridSpan="5">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Even weeks 2, 4, 6, 8, 10</a:t>
                      </a:r>
                      <a:endParaRPr sz="1400" u="none" strike="noStrike" cap="none"/>
                    </a:p>
                  </a:txBody>
                  <a:tcPr marL="91450" marR="91450" marT="45725" marB="45725">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272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2"/>
                          </a:solidFill>
                        </a:rPr>
                        <a:t>MONDAY</a:t>
                      </a:r>
                      <a:endParaRPr sz="1400" u="none" strike="noStrike" cap="none"/>
                    </a:p>
                  </a:txBody>
                  <a:tcPr marL="91450" marR="91450" marT="45725" marB="45725" anchor="ctr">
                    <a:solidFill>
                      <a:schemeClr val="dk2">
                        <a:alpha val="28627"/>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2"/>
                          </a:solidFill>
                        </a:rPr>
                        <a:t>TUESDAY</a:t>
                      </a:r>
                      <a:endParaRPr sz="1400" u="none" strike="noStrike" cap="none"/>
                    </a:p>
                  </a:txBody>
                  <a:tcPr marL="91450" marR="91450" marT="45725" marB="45725" anchor="ctr">
                    <a:solidFill>
                      <a:schemeClr val="dk2">
                        <a:alpha val="28627"/>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2"/>
                          </a:solidFill>
                        </a:rPr>
                        <a:t>WEDNESDAY</a:t>
                      </a:r>
                      <a:endParaRPr sz="1400" u="none" strike="noStrike" cap="none"/>
                    </a:p>
                  </a:txBody>
                  <a:tcPr marL="91450" marR="91450" marT="45725" marB="45725" anchor="ctr">
                    <a:solidFill>
                      <a:schemeClr val="dk2">
                        <a:alpha val="28627"/>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2"/>
                          </a:solidFill>
                        </a:rPr>
                        <a:t>THURSDAY</a:t>
                      </a:r>
                      <a:endParaRPr sz="1400" u="none" strike="noStrike" cap="none"/>
                    </a:p>
                  </a:txBody>
                  <a:tcPr marL="91450" marR="91450" marT="45725" marB="45725" anchor="ctr">
                    <a:solidFill>
                      <a:schemeClr val="dk2">
                        <a:alpha val="28627"/>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dk2"/>
                          </a:solidFill>
                        </a:rPr>
                        <a:t>FRIDAY</a:t>
                      </a:r>
                      <a:endParaRPr sz="1400" u="none" strike="noStrike" cap="none"/>
                    </a:p>
                  </a:txBody>
                  <a:tcPr marL="91450" marR="91450" marT="45725" marB="45725" anchor="ctr">
                    <a:solidFill>
                      <a:schemeClr val="dk2">
                        <a:alpha val="28627"/>
                      </a:schemeClr>
                    </a:solidFill>
                  </a:tcPr>
                </a:tc>
                <a:extLst>
                  <a:ext uri="{0D108BD9-81ED-4DB2-BD59-A6C34878D82A}">
                    <a16:rowId xmlns:a16="http://schemas.microsoft.com/office/drawing/2014/main" val="10001"/>
                  </a:ext>
                </a:extLst>
              </a:tr>
              <a:tr h="8586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Library </a:t>
                      </a:r>
                      <a:endParaRPr sz="1400" u="none" strike="noStrike" cap="none"/>
                    </a:p>
                  </a:txBody>
                  <a:tcPr marL="91450" marR="91450" marT="45725" marB="45725">
                    <a:solidFill>
                      <a:schemeClr val="dk2">
                        <a:alpha val="13725"/>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solidFill>
                      <a:schemeClr val="dk2">
                        <a:alpha val="13725"/>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PDHPE</a:t>
                      </a:r>
                      <a:endParaRPr sz="1800" u="none" strike="noStrike" cap="none"/>
                    </a:p>
                    <a:p>
                      <a:pPr marL="0" lvl="0" indent="0" algn="ctr" rtl="0">
                        <a:spcBef>
                          <a:spcPts val="0"/>
                        </a:spcBef>
                        <a:spcAft>
                          <a:spcPts val="0"/>
                        </a:spcAft>
                        <a:buClr>
                          <a:srgbClr val="000000"/>
                        </a:buClr>
                        <a:buSzPts val="1800"/>
                        <a:buFont typeface="Arial"/>
                        <a:buNone/>
                      </a:pPr>
                      <a:r>
                        <a:rPr lang="en-US"/>
                        <a:t>(sports uniform)</a:t>
                      </a:r>
                      <a:endParaRPr sz="1800"/>
                    </a:p>
                    <a:p>
                      <a:pPr marL="0" marR="0" lvl="0" indent="0" algn="ctr" rtl="0">
                        <a:lnSpc>
                          <a:spcPct val="100000"/>
                        </a:lnSpc>
                        <a:spcBef>
                          <a:spcPts val="0"/>
                        </a:spcBef>
                        <a:spcAft>
                          <a:spcPts val="0"/>
                        </a:spcAft>
                        <a:buClr>
                          <a:srgbClr val="000000"/>
                        </a:buClr>
                        <a:buSzPts val="1800"/>
                        <a:buFont typeface="Arial"/>
                        <a:buNone/>
                      </a:pPr>
                      <a:r>
                        <a:rPr lang="en-US" sz="1800" u="none" strike="noStrike" cap="none"/>
                        <a:t>Music</a:t>
                      </a:r>
                      <a:endParaRPr sz="1400" u="none" strike="noStrike" cap="none"/>
                    </a:p>
                  </a:txBody>
                  <a:tcPr marL="91450" marR="91450" marT="45725" marB="45725" anchor="ctr">
                    <a:solidFill>
                      <a:schemeClr val="dk2">
                        <a:alpha val="13725"/>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Grade Sport</a:t>
                      </a:r>
                      <a:endParaRPr sz="1800"/>
                    </a:p>
                    <a:p>
                      <a:pPr marL="0" lvl="0" indent="0" algn="ctr" rtl="0">
                        <a:spcBef>
                          <a:spcPts val="0"/>
                        </a:spcBef>
                        <a:spcAft>
                          <a:spcPts val="0"/>
                        </a:spcAft>
                        <a:buClr>
                          <a:srgbClr val="000000"/>
                        </a:buClr>
                        <a:buSzPts val="1800"/>
                        <a:buFont typeface="Arial"/>
                        <a:buNone/>
                      </a:pPr>
                      <a:r>
                        <a:rPr lang="en-US"/>
                        <a:t>(sports uniform)</a:t>
                      </a:r>
                      <a:endParaRPr sz="1800"/>
                    </a:p>
                  </a:txBody>
                  <a:tcPr marL="91450" marR="91450" marT="45725" marB="45725">
                    <a:solidFill>
                      <a:schemeClr val="dk2">
                        <a:alpha val="13725"/>
                      </a:schemeClr>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400" u="none" strike="noStrike" cap="none"/>
                    </a:p>
                  </a:txBody>
                  <a:tcPr marL="91450" marR="91450" marT="45725" marB="45725" anchor="ctr">
                    <a:solidFill>
                      <a:schemeClr val="dk2">
                        <a:alpha val="13725"/>
                      </a:schemeClr>
                    </a:solidFill>
                  </a:tcPr>
                </a:tc>
                <a:extLst>
                  <a:ext uri="{0D108BD9-81ED-4DB2-BD59-A6C34878D82A}">
                    <a16:rowId xmlns:a16="http://schemas.microsoft.com/office/drawing/2014/main" val="10002"/>
                  </a:ext>
                </a:extLst>
              </a:tr>
            </a:tbl>
          </a:graphicData>
        </a:graphic>
      </p:graphicFrame>
      <p:pic>
        <p:nvPicPr>
          <p:cNvPr id="358" name="Google Shape;358;p38"/>
          <p:cNvPicPr preferRelativeResize="0"/>
          <p:nvPr/>
        </p:nvPicPr>
        <p:blipFill rotWithShape="1">
          <a:blip r:embed="rId4">
            <a:alphaModFix/>
          </a:blip>
          <a:srcRect/>
          <a:stretch/>
        </p:blipFill>
        <p:spPr>
          <a:xfrm>
            <a:off x="623888" y="4943267"/>
            <a:ext cx="960620" cy="9606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9"/>
          <p:cNvSpPr txBox="1">
            <a:spLocks noGrp="1"/>
          </p:cNvSpPr>
          <p:nvPr>
            <p:ph type="title"/>
          </p:nvPr>
        </p:nvSpPr>
        <p:spPr>
          <a:xfrm>
            <a:off x="623888" y="620713"/>
            <a:ext cx="10944300" cy="4944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Signika Negative"/>
              <a:buNone/>
            </a:pPr>
            <a:r>
              <a:rPr lang="en-US" sz="4000">
                <a:solidFill>
                  <a:schemeClr val="dk1"/>
                </a:solidFill>
              </a:rPr>
              <a:t>Important events</a:t>
            </a:r>
            <a:endParaRPr/>
          </a:p>
        </p:txBody>
      </p:sp>
      <p:sp>
        <p:nvSpPr>
          <p:cNvPr id="364" name="Google Shape;364;p39"/>
          <p:cNvSpPr txBox="1">
            <a:spLocks noGrp="1"/>
          </p:cNvSpPr>
          <p:nvPr>
            <p:ph type="ftr" idx="11"/>
          </p:nvPr>
        </p:nvSpPr>
        <p:spPr>
          <a:xfrm>
            <a:off x="2539176" y="6398294"/>
            <a:ext cx="5359200" cy="2046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p:txBody>
      </p:sp>
      <p:sp>
        <p:nvSpPr>
          <p:cNvPr id="365" name="Google Shape;365;p39"/>
          <p:cNvSpPr txBox="1">
            <a:spLocks noGrp="1"/>
          </p:cNvSpPr>
          <p:nvPr>
            <p:ph type="sldNum" idx="12"/>
          </p:nvPr>
        </p:nvSpPr>
        <p:spPr>
          <a:xfrm>
            <a:off x="10689997" y="6398294"/>
            <a:ext cx="872100" cy="204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14</a:t>
            </a:fld>
            <a:endParaRPr>
              <a:solidFill>
                <a:schemeClr val="lt1"/>
              </a:solidFill>
            </a:endParaRPr>
          </a:p>
        </p:txBody>
      </p:sp>
      <p:pic>
        <p:nvPicPr>
          <p:cNvPr id="366" name="Google Shape;366;p39"/>
          <p:cNvPicPr preferRelativeResize="0"/>
          <p:nvPr/>
        </p:nvPicPr>
        <p:blipFill rotWithShape="1">
          <a:blip r:embed="rId3">
            <a:alphaModFix/>
          </a:blip>
          <a:srcRect/>
          <a:stretch/>
        </p:blipFill>
        <p:spPr>
          <a:xfrm>
            <a:off x="630404" y="6216433"/>
            <a:ext cx="1368375" cy="357387"/>
          </a:xfrm>
          <a:prstGeom prst="rect">
            <a:avLst/>
          </a:prstGeom>
          <a:noFill/>
          <a:ln>
            <a:noFill/>
          </a:ln>
        </p:spPr>
      </p:pic>
      <p:graphicFrame>
        <p:nvGraphicFramePr>
          <p:cNvPr id="367" name="Google Shape;367;p39"/>
          <p:cNvGraphicFramePr/>
          <p:nvPr/>
        </p:nvGraphicFramePr>
        <p:xfrm>
          <a:off x="2893102" y="1292810"/>
          <a:ext cx="3000000" cy="3000000"/>
        </p:xfrm>
        <a:graphic>
          <a:graphicData uri="http://schemas.openxmlformats.org/drawingml/2006/table">
            <a:tbl>
              <a:tblPr firstRow="1" bandRow="1">
                <a:noFill/>
                <a:tableStyleId>{413299A9-46CC-443C-BC6A-7F0BAF4F2ABA}</a:tableStyleId>
              </a:tblPr>
              <a:tblGrid>
                <a:gridCol w="2323475">
                  <a:extLst>
                    <a:ext uri="{9D8B030D-6E8A-4147-A177-3AD203B41FA5}">
                      <a16:colId xmlns:a16="http://schemas.microsoft.com/office/drawing/2014/main" val="20000"/>
                    </a:ext>
                  </a:extLst>
                </a:gridCol>
                <a:gridCol w="6351525">
                  <a:extLst>
                    <a:ext uri="{9D8B030D-6E8A-4147-A177-3AD203B41FA5}">
                      <a16:colId xmlns:a16="http://schemas.microsoft.com/office/drawing/2014/main" val="20001"/>
                    </a:ext>
                  </a:extLst>
                </a:gridCol>
              </a:tblGrid>
              <a:tr h="5384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Event/s</a:t>
                      </a:r>
                      <a:endParaRPr sz="1400" u="none" strike="noStrike" cap="none"/>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000"/>
                        <a:buFont typeface="Signika Negative Light"/>
                        <a:buNone/>
                      </a:pPr>
                      <a:endParaRPr sz="1400" u="none" strike="noStrike" cap="none"/>
                    </a:p>
                  </a:txBody>
                  <a:tcPr marL="91450" marR="91450" marT="45725" marB="45725" anchor="ctr"/>
                </a:tc>
                <a:extLst>
                  <a:ext uri="{0D108BD9-81ED-4DB2-BD59-A6C34878D82A}">
                    <a16:rowId xmlns:a16="http://schemas.microsoft.com/office/drawing/2014/main" val="10000"/>
                  </a:ext>
                </a:extLst>
              </a:tr>
              <a:tr h="65920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Signika Negative"/>
                          <a:ea typeface="Signika Negative"/>
                          <a:cs typeface="Signika Negative"/>
                          <a:sym typeface="Signika Negative"/>
                        </a:rPr>
                        <a:t>Excursion/Incursion</a:t>
                      </a:r>
                      <a:endParaRPr sz="1800" b="1" u="none" strike="noStrike" cap="none">
                        <a:latin typeface="Signika Negative"/>
                        <a:ea typeface="Signika Negative"/>
                        <a:cs typeface="Signika Negative"/>
                        <a:sym typeface="Signika Negative"/>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Signika Negative"/>
                          <a:ea typeface="Signika Negative"/>
                          <a:cs typeface="Signika Negative"/>
                          <a:sym typeface="Signika Negative"/>
                        </a:rPr>
                        <a:t>These will be added as the year progresses</a:t>
                      </a:r>
                      <a:endParaRPr sz="1800" u="none" strike="noStrike" cap="none">
                        <a:latin typeface="Signika Negative"/>
                        <a:ea typeface="Signika Negative"/>
                        <a:cs typeface="Signika Negative"/>
                        <a:sym typeface="Signika Negative"/>
                      </a:endParaRPr>
                    </a:p>
                  </a:txBody>
                  <a:tcPr marL="91450" marR="91450" marT="45725" marB="45725" anchor="ctr"/>
                </a:tc>
                <a:extLst>
                  <a:ext uri="{0D108BD9-81ED-4DB2-BD59-A6C34878D82A}">
                    <a16:rowId xmlns:a16="http://schemas.microsoft.com/office/drawing/2014/main" val="10001"/>
                  </a:ext>
                </a:extLst>
              </a:tr>
              <a:tr h="659200">
                <a:tc>
                  <a:txBody>
                    <a:bodyPr/>
                    <a:lstStyle/>
                    <a:p>
                      <a:pPr marL="0" lvl="0" indent="0" algn="l" rtl="0">
                        <a:lnSpc>
                          <a:spcPct val="115000"/>
                        </a:lnSpc>
                        <a:spcBef>
                          <a:spcPts val="0"/>
                        </a:spcBef>
                        <a:spcAft>
                          <a:spcPts val="0"/>
                        </a:spcAft>
                        <a:buNone/>
                      </a:pPr>
                      <a:r>
                        <a:rPr lang="en-US" sz="1700" b="1">
                          <a:latin typeface="Signika Negative"/>
                          <a:ea typeface="Signika Negative"/>
                          <a:cs typeface="Signika Negative"/>
                          <a:sym typeface="Signika Negative"/>
                        </a:rPr>
                        <a:t>Class Parent Induction &amp; Afternoon Tea</a:t>
                      </a:r>
                      <a:endParaRPr sz="1700" b="1" u="none" strike="noStrike" cap="none">
                        <a:latin typeface="Signika Negative"/>
                        <a:ea typeface="Signika Negative"/>
                        <a:cs typeface="Signika Negative"/>
                        <a:sym typeface="Signika Negative"/>
                      </a:endParaRPr>
                    </a:p>
                  </a:txBody>
                  <a:tcPr marL="91425" marR="91425" marT="91425" marB="91425"/>
                </a:tc>
                <a:tc>
                  <a:txBody>
                    <a:bodyPr/>
                    <a:lstStyle/>
                    <a:p>
                      <a:pPr marL="0" lvl="0" indent="0" algn="l" rtl="0">
                        <a:lnSpc>
                          <a:spcPct val="115000"/>
                        </a:lnSpc>
                        <a:spcBef>
                          <a:spcPts val="0"/>
                        </a:spcBef>
                        <a:spcAft>
                          <a:spcPts val="0"/>
                        </a:spcAft>
                        <a:buNone/>
                      </a:pPr>
                      <a:r>
                        <a:rPr lang="en-US" sz="1800">
                          <a:latin typeface="Signika Negative"/>
                          <a:ea typeface="Signika Negative"/>
                          <a:cs typeface="Signika Negative"/>
                          <a:sym typeface="Signika Negative"/>
                        </a:rPr>
                        <a:t>Wednesday 13th March</a:t>
                      </a:r>
                      <a:endParaRPr sz="1800" u="none" strike="noStrike" cap="none">
                        <a:latin typeface="Signika Negative"/>
                        <a:ea typeface="Signika Negative"/>
                        <a:cs typeface="Signika Negative"/>
                        <a:sym typeface="Signika Negative"/>
                      </a:endParaRPr>
                    </a:p>
                  </a:txBody>
                  <a:tcPr marL="91425" marR="91425" marT="91425" marB="91425"/>
                </a:tc>
                <a:extLst>
                  <a:ext uri="{0D108BD9-81ED-4DB2-BD59-A6C34878D82A}">
                    <a16:rowId xmlns:a16="http://schemas.microsoft.com/office/drawing/2014/main" val="10002"/>
                  </a:ext>
                </a:extLst>
              </a:tr>
              <a:tr h="659200">
                <a:tc>
                  <a:txBody>
                    <a:bodyPr/>
                    <a:lstStyle/>
                    <a:p>
                      <a:pPr marL="0" lvl="0" indent="0" algn="l" rtl="0">
                        <a:lnSpc>
                          <a:spcPct val="115000"/>
                        </a:lnSpc>
                        <a:spcBef>
                          <a:spcPts val="0"/>
                        </a:spcBef>
                        <a:spcAft>
                          <a:spcPts val="0"/>
                        </a:spcAft>
                        <a:buNone/>
                      </a:pPr>
                      <a:r>
                        <a:rPr lang="en-US" sz="1800" b="1">
                          <a:latin typeface="Signika Negative"/>
                          <a:ea typeface="Signika Negative"/>
                          <a:cs typeface="Signika Negative"/>
                          <a:sym typeface="Signika Negative"/>
                        </a:rPr>
                        <a:t>Parent Interviews</a:t>
                      </a:r>
                      <a:endParaRPr sz="1800" b="1">
                        <a:latin typeface="Signika Negative"/>
                        <a:ea typeface="Signika Negative"/>
                        <a:cs typeface="Signika Negative"/>
                        <a:sym typeface="Signika Negative"/>
                      </a:endParaRPr>
                    </a:p>
                  </a:txBody>
                  <a:tcPr marL="91425" marR="91425" marT="91425" marB="91425"/>
                </a:tc>
                <a:tc>
                  <a:txBody>
                    <a:bodyPr/>
                    <a:lstStyle/>
                    <a:p>
                      <a:pPr marL="0" lvl="0" indent="0" algn="l" rtl="0">
                        <a:lnSpc>
                          <a:spcPct val="115000"/>
                        </a:lnSpc>
                        <a:spcBef>
                          <a:spcPts val="0"/>
                        </a:spcBef>
                        <a:spcAft>
                          <a:spcPts val="0"/>
                        </a:spcAft>
                        <a:buNone/>
                      </a:pPr>
                      <a:r>
                        <a:rPr lang="en-US" sz="1800">
                          <a:latin typeface="Signika Negative"/>
                          <a:ea typeface="Signika Negative"/>
                          <a:cs typeface="Signika Negative"/>
                          <a:sym typeface="Signika Negative"/>
                        </a:rPr>
                        <a:t>Monday 18th March - Thursday 22nd March</a:t>
                      </a:r>
                      <a:endParaRPr sz="1800">
                        <a:latin typeface="Signika Negative"/>
                        <a:ea typeface="Signika Negative"/>
                        <a:cs typeface="Signika Negative"/>
                        <a:sym typeface="Signika Negative"/>
                      </a:endParaRPr>
                    </a:p>
                  </a:txBody>
                  <a:tcPr marL="91425" marR="91425" marT="91425" marB="91425"/>
                </a:tc>
                <a:extLst>
                  <a:ext uri="{0D108BD9-81ED-4DB2-BD59-A6C34878D82A}">
                    <a16:rowId xmlns:a16="http://schemas.microsoft.com/office/drawing/2014/main" val="10003"/>
                  </a:ext>
                </a:extLst>
              </a:tr>
              <a:tr h="659200">
                <a:tc>
                  <a:txBody>
                    <a:bodyPr/>
                    <a:lstStyle/>
                    <a:p>
                      <a:pPr marL="0" lvl="0" indent="0" algn="l" rtl="0">
                        <a:lnSpc>
                          <a:spcPct val="115000"/>
                        </a:lnSpc>
                        <a:spcBef>
                          <a:spcPts val="0"/>
                        </a:spcBef>
                        <a:spcAft>
                          <a:spcPts val="0"/>
                        </a:spcAft>
                        <a:buNone/>
                      </a:pPr>
                      <a:r>
                        <a:rPr lang="en-US" sz="1800" b="1">
                          <a:latin typeface="Signika Negative"/>
                          <a:ea typeface="Signika Negative"/>
                          <a:cs typeface="Signika Negative"/>
                          <a:sym typeface="Signika Negative"/>
                        </a:rPr>
                        <a:t>Easter Hat Parade</a:t>
                      </a:r>
                      <a:endParaRPr sz="1800" b="1">
                        <a:latin typeface="Signika Negative"/>
                        <a:ea typeface="Signika Negative"/>
                        <a:cs typeface="Signika Negative"/>
                        <a:sym typeface="Signika Negative"/>
                      </a:endParaRPr>
                    </a:p>
                  </a:txBody>
                  <a:tcPr marL="91425" marR="91425" marT="91425" marB="91425"/>
                </a:tc>
                <a:tc>
                  <a:txBody>
                    <a:bodyPr/>
                    <a:lstStyle/>
                    <a:p>
                      <a:pPr marL="0" lvl="0" indent="0" algn="l" rtl="0">
                        <a:lnSpc>
                          <a:spcPct val="115000"/>
                        </a:lnSpc>
                        <a:spcBef>
                          <a:spcPts val="0"/>
                        </a:spcBef>
                        <a:spcAft>
                          <a:spcPts val="0"/>
                        </a:spcAft>
                        <a:buNone/>
                      </a:pPr>
                      <a:r>
                        <a:rPr lang="en-US" sz="1800">
                          <a:latin typeface="Signika Negative"/>
                          <a:ea typeface="Signika Negative"/>
                          <a:cs typeface="Signika Negative"/>
                          <a:sym typeface="Signika Negative"/>
                        </a:rPr>
                        <a:t>Thursday 28th March</a:t>
                      </a:r>
                      <a:endParaRPr sz="1800">
                        <a:latin typeface="Signika Negative"/>
                        <a:ea typeface="Signika Negative"/>
                        <a:cs typeface="Signika Negative"/>
                        <a:sym typeface="Signika Negative"/>
                      </a:endParaRPr>
                    </a:p>
                  </a:txBody>
                  <a:tcPr marL="91425" marR="91425" marT="91425" marB="91425"/>
                </a:tc>
                <a:extLst>
                  <a:ext uri="{0D108BD9-81ED-4DB2-BD59-A6C34878D82A}">
                    <a16:rowId xmlns:a16="http://schemas.microsoft.com/office/drawing/2014/main" val="10004"/>
                  </a:ext>
                </a:extLst>
              </a:tr>
              <a:tr h="659200">
                <a:tc>
                  <a:txBody>
                    <a:bodyPr/>
                    <a:lstStyle/>
                    <a:p>
                      <a:pPr marL="0" lvl="0" indent="0" algn="l" rtl="0">
                        <a:lnSpc>
                          <a:spcPct val="115000"/>
                        </a:lnSpc>
                        <a:spcBef>
                          <a:spcPts val="0"/>
                        </a:spcBef>
                        <a:spcAft>
                          <a:spcPts val="0"/>
                        </a:spcAft>
                        <a:buNone/>
                      </a:pPr>
                      <a:r>
                        <a:rPr lang="en-US" sz="1800" b="1">
                          <a:latin typeface="Signika Negative"/>
                          <a:ea typeface="Signika Negative"/>
                          <a:cs typeface="Signika Negative"/>
                          <a:sym typeface="Signika Negative"/>
                        </a:rPr>
                        <a:t>Honour Assembly</a:t>
                      </a:r>
                      <a:endParaRPr sz="1800" b="1">
                        <a:latin typeface="Signika Negative"/>
                        <a:ea typeface="Signika Negative"/>
                        <a:cs typeface="Signika Negative"/>
                        <a:sym typeface="Signika Negative"/>
                      </a:endParaRPr>
                    </a:p>
                  </a:txBody>
                  <a:tcPr marL="91425" marR="91425" marT="91425" marB="91425"/>
                </a:tc>
                <a:tc>
                  <a:txBody>
                    <a:bodyPr/>
                    <a:lstStyle/>
                    <a:p>
                      <a:pPr marL="0" lvl="0" indent="0" algn="l" rtl="0">
                        <a:lnSpc>
                          <a:spcPct val="115000"/>
                        </a:lnSpc>
                        <a:spcBef>
                          <a:spcPts val="0"/>
                        </a:spcBef>
                        <a:spcAft>
                          <a:spcPts val="0"/>
                        </a:spcAft>
                        <a:buNone/>
                      </a:pPr>
                      <a:r>
                        <a:rPr lang="en-US" sz="1800">
                          <a:latin typeface="Signika Negative"/>
                          <a:ea typeface="Signika Negative"/>
                          <a:cs typeface="Signika Negative"/>
                          <a:sym typeface="Signika Negative"/>
                        </a:rPr>
                        <a:t>Friday 5th April</a:t>
                      </a:r>
                      <a:endParaRPr sz="1800">
                        <a:latin typeface="Signika Negative"/>
                        <a:ea typeface="Signika Negative"/>
                        <a:cs typeface="Signika Negative"/>
                        <a:sym typeface="Signika Negative"/>
                      </a:endParaRPr>
                    </a:p>
                  </a:txBody>
                  <a:tcPr marL="91425" marR="91425" marT="91425" marB="91425"/>
                </a:tc>
                <a:extLst>
                  <a:ext uri="{0D108BD9-81ED-4DB2-BD59-A6C34878D82A}">
                    <a16:rowId xmlns:a16="http://schemas.microsoft.com/office/drawing/2014/main" val="10005"/>
                  </a:ext>
                </a:extLst>
              </a:tr>
            </a:tbl>
          </a:graphicData>
        </a:graphic>
      </p:graphicFrame>
      <p:pic>
        <p:nvPicPr>
          <p:cNvPr id="368" name="Google Shape;368;p39"/>
          <p:cNvPicPr preferRelativeResize="0"/>
          <p:nvPr/>
        </p:nvPicPr>
        <p:blipFill rotWithShape="1">
          <a:blip r:embed="rId4">
            <a:alphaModFix/>
          </a:blip>
          <a:srcRect/>
          <a:stretch/>
        </p:blipFill>
        <p:spPr>
          <a:xfrm>
            <a:off x="623888" y="1352578"/>
            <a:ext cx="1789525" cy="1789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0"/>
          <p:cNvSpPr txBox="1">
            <a:spLocks noGrp="1"/>
          </p:cNvSpPr>
          <p:nvPr>
            <p:ph type="title"/>
          </p:nvPr>
        </p:nvSpPr>
        <p:spPr>
          <a:xfrm>
            <a:off x="623888" y="620713"/>
            <a:ext cx="10944225" cy="494409"/>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Signika Negative"/>
              <a:buNone/>
            </a:pPr>
            <a:r>
              <a:rPr lang="en-US" sz="4000">
                <a:solidFill>
                  <a:schemeClr val="dk1"/>
                </a:solidFill>
              </a:rPr>
              <a:t>Term overview</a:t>
            </a:r>
            <a:endParaRPr sz="4000">
              <a:solidFill>
                <a:schemeClr val="dk1"/>
              </a:solidFill>
            </a:endParaRPr>
          </a:p>
          <a:p>
            <a:pPr marL="0" lvl="0" indent="0" algn="l" rtl="0">
              <a:lnSpc>
                <a:spcPct val="90000"/>
              </a:lnSpc>
              <a:spcBef>
                <a:spcPts val="0"/>
              </a:spcBef>
              <a:spcAft>
                <a:spcPts val="0"/>
              </a:spcAft>
              <a:buClr>
                <a:schemeClr val="dk1"/>
              </a:buClr>
              <a:buSzPts val="4000"/>
              <a:buFont typeface="Signika Negative"/>
              <a:buNone/>
            </a:pPr>
            <a:endParaRPr sz="4000">
              <a:solidFill>
                <a:schemeClr val="dk1"/>
              </a:solidFill>
            </a:endParaRPr>
          </a:p>
          <a:p>
            <a:pPr marL="0" lvl="0" indent="0" algn="l" rtl="0">
              <a:lnSpc>
                <a:spcPct val="90000"/>
              </a:lnSpc>
              <a:spcBef>
                <a:spcPts val="0"/>
              </a:spcBef>
              <a:spcAft>
                <a:spcPts val="0"/>
              </a:spcAft>
              <a:buClr>
                <a:schemeClr val="dk1"/>
              </a:buClr>
              <a:buSzPts val="4000"/>
              <a:buFont typeface="Signika Negative"/>
              <a:buNone/>
            </a:pPr>
            <a:r>
              <a:rPr lang="en-US" sz="2800">
                <a:solidFill>
                  <a:schemeClr val="dk1"/>
                </a:solidFill>
              </a:rPr>
              <a:t>The Kindergarten term overview can be found on the school website. </a:t>
            </a:r>
            <a:endParaRPr sz="2800">
              <a:solidFill>
                <a:schemeClr val="dk1"/>
              </a:solidFill>
            </a:endParaRPr>
          </a:p>
          <a:p>
            <a:pPr marL="0" lvl="0" indent="0" algn="l" rtl="0">
              <a:lnSpc>
                <a:spcPct val="90000"/>
              </a:lnSpc>
              <a:spcBef>
                <a:spcPts val="0"/>
              </a:spcBef>
              <a:spcAft>
                <a:spcPts val="0"/>
              </a:spcAft>
              <a:buClr>
                <a:schemeClr val="dk1"/>
              </a:buClr>
              <a:buSzPts val="4000"/>
              <a:buFont typeface="Signika Negative"/>
              <a:buNone/>
            </a:pPr>
            <a:endParaRPr sz="4000">
              <a:solidFill>
                <a:schemeClr val="dk1"/>
              </a:solidFill>
            </a:endParaRPr>
          </a:p>
          <a:p>
            <a:pPr marL="0" lvl="0" indent="0" algn="l" rtl="0">
              <a:lnSpc>
                <a:spcPct val="90000"/>
              </a:lnSpc>
              <a:spcBef>
                <a:spcPts val="0"/>
              </a:spcBef>
              <a:spcAft>
                <a:spcPts val="0"/>
              </a:spcAft>
              <a:buClr>
                <a:schemeClr val="dk1"/>
              </a:buClr>
              <a:buSzPts val="4000"/>
              <a:buFont typeface="Signika Negative"/>
              <a:buNone/>
            </a:pPr>
            <a:endParaRPr sz="4000">
              <a:solidFill>
                <a:schemeClr val="dk1"/>
              </a:solidFill>
            </a:endParaRPr>
          </a:p>
        </p:txBody>
      </p:sp>
      <p:sp>
        <p:nvSpPr>
          <p:cNvPr id="374" name="Google Shape;374;p40"/>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p:txBody>
      </p:sp>
      <p:sp>
        <p:nvSpPr>
          <p:cNvPr id="375" name="Google Shape;375;p40"/>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15</a:t>
            </a:fld>
            <a:endParaRPr>
              <a:solidFill>
                <a:schemeClr val="dk1"/>
              </a:solidFill>
            </a:endParaRPr>
          </a:p>
        </p:txBody>
      </p:sp>
      <p:pic>
        <p:nvPicPr>
          <p:cNvPr id="376" name="Google Shape;376;p40"/>
          <p:cNvPicPr preferRelativeResize="0"/>
          <p:nvPr/>
        </p:nvPicPr>
        <p:blipFill rotWithShape="1">
          <a:blip r:embed="rId3">
            <a:alphaModFix/>
          </a:blip>
          <a:srcRect/>
          <a:stretch/>
        </p:blipFill>
        <p:spPr>
          <a:xfrm>
            <a:off x="630404" y="6216433"/>
            <a:ext cx="1368373" cy="357387"/>
          </a:xfrm>
          <a:prstGeom prst="rect">
            <a:avLst/>
          </a:prstGeom>
          <a:noFill/>
          <a:ln>
            <a:noFill/>
          </a:ln>
        </p:spPr>
      </p:pic>
      <p:sp>
        <p:nvSpPr>
          <p:cNvPr id="377" name="Google Shape;377;p40"/>
          <p:cNvSpPr txBox="1"/>
          <p:nvPr/>
        </p:nvSpPr>
        <p:spPr>
          <a:xfrm>
            <a:off x="731230" y="2957453"/>
            <a:ext cx="1086686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Signika Negative Light"/>
              <a:ea typeface="Signika Negative Light"/>
              <a:cs typeface="Signika Negative Light"/>
              <a:sym typeface="Signika Negative Light"/>
            </a:endParaRPr>
          </a:p>
        </p:txBody>
      </p:sp>
      <p:pic>
        <p:nvPicPr>
          <p:cNvPr id="378" name="Google Shape;378;p40"/>
          <p:cNvPicPr preferRelativeResize="0"/>
          <p:nvPr/>
        </p:nvPicPr>
        <p:blipFill rotWithShape="1">
          <a:blip r:embed="rId4">
            <a:alphaModFix/>
          </a:blip>
          <a:srcRect/>
          <a:stretch/>
        </p:blipFill>
        <p:spPr>
          <a:xfrm>
            <a:off x="10638723" y="385295"/>
            <a:ext cx="1109272" cy="1109272"/>
          </a:xfrm>
          <a:prstGeom prst="rect">
            <a:avLst/>
          </a:prstGeom>
          <a:noFill/>
          <a:ln>
            <a:noFill/>
          </a:ln>
        </p:spPr>
      </p:pic>
      <p:pic>
        <p:nvPicPr>
          <p:cNvPr id="379" name="Google Shape;379;p40"/>
          <p:cNvPicPr preferRelativeResize="0"/>
          <p:nvPr/>
        </p:nvPicPr>
        <p:blipFill rotWithShape="1">
          <a:blip r:embed="rId5">
            <a:alphaModFix/>
          </a:blip>
          <a:srcRect/>
          <a:stretch/>
        </p:blipFill>
        <p:spPr>
          <a:xfrm>
            <a:off x="539350" y="2773776"/>
            <a:ext cx="4879826" cy="3049875"/>
          </a:xfrm>
          <a:prstGeom prst="rect">
            <a:avLst/>
          </a:prstGeom>
          <a:noFill/>
          <a:ln>
            <a:noFill/>
          </a:ln>
        </p:spPr>
      </p:pic>
      <p:cxnSp>
        <p:nvCxnSpPr>
          <p:cNvPr id="380" name="Google Shape;380;p40"/>
          <p:cNvCxnSpPr/>
          <p:nvPr/>
        </p:nvCxnSpPr>
        <p:spPr>
          <a:xfrm rot="10800000" flipH="1">
            <a:off x="4111775" y="2806925"/>
            <a:ext cx="2791800" cy="1001400"/>
          </a:xfrm>
          <a:prstGeom prst="straightConnector1">
            <a:avLst/>
          </a:prstGeom>
          <a:noFill/>
          <a:ln w="38100" cap="flat" cmpd="sng">
            <a:solidFill>
              <a:schemeClr val="dk2"/>
            </a:solidFill>
            <a:prstDash val="solid"/>
            <a:round/>
            <a:headEnd type="none" w="sm" len="sm"/>
            <a:tailEnd type="triangle" w="med" len="med"/>
          </a:ln>
        </p:spPr>
      </p:cxnSp>
      <p:sp>
        <p:nvSpPr>
          <p:cNvPr id="381" name="Google Shape;381;p40"/>
          <p:cNvSpPr txBox="1"/>
          <p:nvPr/>
        </p:nvSpPr>
        <p:spPr>
          <a:xfrm>
            <a:off x="6979775" y="2388050"/>
            <a:ext cx="5212200" cy="1908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Signika Negative Light"/>
                <a:ea typeface="Signika Negative Light"/>
                <a:cs typeface="Signika Negative Light"/>
                <a:sym typeface="Signika Negative Light"/>
              </a:rPr>
              <a:t>Look for the notes and forms tab</a:t>
            </a:r>
            <a:endParaRPr sz="2800" b="0" i="0"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Signika Negative Light"/>
                <a:ea typeface="Signika Negative Light"/>
                <a:cs typeface="Signika Negative Light"/>
                <a:sym typeface="Signika Negative Light"/>
              </a:rPr>
              <a:t>and select Term 1.</a:t>
            </a:r>
            <a:endParaRPr sz="2800" b="0" i="0"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Signika Negative Light"/>
              <a:ea typeface="Signika Negative Light"/>
              <a:cs typeface="Signika Negative Light"/>
              <a:sym typeface="Signika Negative Light"/>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Signika Negative Light"/>
              <a:ea typeface="Signika Negative Light"/>
              <a:cs typeface="Signika Negative Light"/>
              <a:sym typeface="Signika Negative Light"/>
            </a:endParaRPr>
          </a:p>
        </p:txBody>
      </p:sp>
      <p:pic>
        <p:nvPicPr>
          <p:cNvPr id="382" name="Google Shape;382;p40"/>
          <p:cNvPicPr preferRelativeResize="0"/>
          <p:nvPr/>
        </p:nvPicPr>
        <p:blipFill rotWithShape="1">
          <a:blip r:embed="rId6">
            <a:alphaModFix/>
          </a:blip>
          <a:srcRect/>
          <a:stretch/>
        </p:blipFill>
        <p:spPr>
          <a:xfrm>
            <a:off x="6979774" y="3553875"/>
            <a:ext cx="4730598" cy="29566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txBox="1">
            <a:spLocks noGrp="1"/>
          </p:cNvSpPr>
          <p:nvPr>
            <p:ph type="subTitle" idx="1"/>
          </p:nvPr>
        </p:nvSpPr>
        <p:spPr>
          <a:xfrm>
            <a:off x="415600" y="95833"/>
            <a:ext cx="8235600" cy="6529500"/>
          </a:xfrm>
          <a:prstGeom prst="rect">
            <a:avLst/>
          </a:prstGeom>
        </p:spPr>
        <p:txBody>
          <a:bodyPr spcFirstLastPara="1" wrap="square" lIns="0" tIns="0" rIns="0" bIns="0" anchor="t" anchorCtr="0">
            <a:noAutofit/>
          </a:bodyPr>
          <a:lstStyle/>
          <a:p>
            <a:pPr marL="0" lvl="0" indent="0" algn="ctr" rtl="0">
              <a:lnSpc>
                <a:spcPct val="90000"/>
              </a:lnSpc>
              <a:spcBef>
                <a:spcPts val="500"/>
              </a:spcBef>
              <a:spcAft>
                <a:spcPts val="0"/>
              </a:spcAft>
              <a:buSzPts val="600"/>
              <a:buNone/>
            </a:pPr>
            <a:r>
              <a:rPr lang="en-US" sz="2200" b="1"/>
              <a:t>NEW CURRICULUM K-6</a:t>
            </a:r>
            <a:endParaRPr sz="2200" b="1"/>
          </a:p>
          <a:p>
            <a:pPr marL="0" lvl="0" indent="0" algn="ctr" rtl="0">
              <a:lnSpc>
                <a:spcPct val="90000"/>
              </a:lnSpc>
              <a:spcBef>
                <a:spcPts val="500"/>
              </a:spcBef>
              <a:spcAft>
                <a:spcPts val="0"/>
              </a:spcAft>
              <a:buSzPts val="600"/>
              <a:buNone/>
            </a:pPr>
            <a:endParaRPr sz="1800" b="1"/>
          </a:p>
          <a:p>
            <a:pPr marL="0" lvl="0" indent="0" algn="l" rtl="0">
              <a:lnSpc>
                <a:spcPct val="90000"/>
              </a:lnSpc>
              <a:spcBef>
                <a:spcPts val="500"/>
              </a:spcBef>
              <a:spcAft>
                <a:spcPts val="0"/>
              </a:spcAft>
              <a:buSzPts val="600"/>
              <a:buNone/>
            </a:pPr>
            <a:r>
              <a:rPr lang="en-US" sz="1800"/>
              <a:t>The new curriculum, gives students more time to focus on key learning areas so that they can acquire a deeper understanding of central concepts. It will ensure students develop strong foundations for learning, life and work. </a:t>
            </a:r>
            <a:endParaRPr sz="1800"/>
          </a:p>
          <a:p>
            <a:pPr marL="0" lvl="0" indent="0" algn="l" rtl="0">
              <a:lnSpc>
                <a:spcPct val="90000"/>
              </a:lnSpc>
              <a:spcBef>
                <a:spcPts val="500"/>
              </a:spcBef>
              <a:spcAft>
                <a:spcPts val="0"/>
              </a:spcAft>
              <a:buSzPts val="600"/>
              <a:buNone/>
            </a:pPr>
            <a:endParaRPr sz="1800"/>
          </a:p>
          <a:p>
            <a:pPr marL="0" lvl="0" indent="0" algn="l" rtl="0">
              <a:lnSpc>
                <a:spcPct val="90000"/>
              </a:lnSpc>
              <a:spcBef>
                <a:spcPts val="500"/>
              </a:spcBef>
              <a:spcAft>
                <a:spcPts val="0"/>
              </a:spcAft>
              <a:buSzPts val="600"/>
              <a:buNone/>
            </a:pPr>
            <a:r>
              <a:rPr lang="en-US" sz="1800"/>
              <a:t>The new curriculum is underpinned by extensive research and encompasses many aspects of schooling, including teaching, learning, assessment and reporting to parents. Some key curriculum changes include:</a:t>
            </a:r>
            <a:endParaRPr sz="1800"/>
          </a:p>
          <a:p>
            <a:pPr marL="0" lvl="0" indent="0" algn="l" rtl="0">
              <a:lnSpc>
                <a:spcPct val="90000"/>
              </a:lnSpc>
              <a:spcBef>
                <a:spcPts val="500"/>
              </a:spcBef>
              <a:spcAft>
                <a:spcPts val="0"/>
              </a:spcAft>
              <a:buClr>
                <a:schemeClr val="dk1"/>
              </a:buClr>
              <a:buSzPts val="600"/>
              <a:buFont typeface="Arial"/>
              <a:buNone/>
            </a:pPr>
            <a:endParaRPr sz="1800"/>
          </a:p>
          <a:p>
            <a:pPr marL="609600" lvl="0" indent="-419100" algn="l" rtl="0">
              <a:lnSpc>
                <a:spcPct val="90000"/>
              </a:lnSpc>
              <a:spcBef>
                <a:spcPts val="500"/>
              </a:spcBef>
              <a:spcAft>
                <a:spcPts val="0"/>
              </a:spcAft>
              <a:buSzPts val="1800"/>
              <a:buChar char="●"/>
            </a:pPr>
            <a:r>
              <a:rPr lang="en-US" sz="1800"/>
              <a:t>Building strong foundations for future learning with new English and Mathematics syllabuses</a:t>
            </a:r>
            <a:endParaRPr sz="1800"/>
          </a:p>
          <a:p>
            <a:pPr marL="609600" lvl="0" indent="-419100" algn="l" rtl="0">
              <a:lnSpc>
                <a:spcPct val="90000"/>
              </a:lnSpc>
              <a:spcBef>
                <a:spcPts val="500"/>
              </a:spcBef>
              <a:spcAft>
                <a:spcPts val="0"/>
              </a:spcAft>
              <a:buSzPts val="1800"/>
              <a:buChar char="●"/>
            </a:pPr>
            <a:r>
              <a:rPr lang="en-US" sz="1800"/>
              <a:t>The new syllabuses focus on what is essential to know and do in early and middle years of schooling, and key learning areas in the senior years</a:t>
            </a:r>
            <a:endParaRPr sz="1800"/>
          </a:p>
          <a:p>
            <a:pPr marL="609600" lvl="0" indent="-419100" algn="l" rtl="0">
              <a:lnSpc>
                <a:spcPct val="90000"/>
              </a:lnSpc>
              <a:spcBef>
                <a:spcPts val="500"/>
              </a:spcBef>
              <a:spcAft>
                <a:spcPts val="0"/>
              </a:spcAft>
              <a:buSzPts val="1800"/>
              <a:buChar char="●"/>
            </a:pPr>
            <a:r>
              <a:rPr lang="en-US" sz="1800"/>
              <a:t>Providing more time for teaching by reducing the hours teachers spend on extra-curricular topics and issues and compliance requirements</a:t>
            </a:r>
            <a:endParaRPr sz="1800"/>
          </a:p>
          <a:p>
            <a:pPr marL="0" lvl="0" indent="0" algn="l" rtl="0">
              <a:lnSpc>
                <a:spcPct val="90000"/>
              </a:lnSpc>
              <a:spcBef>
                <a:spcPts val="500"/>
              </a:spcBef>
              <a:spcAft>
                <a:spcPts val="0"/>
              </a:spcAft>
              <a:buSzPts val="600"/>
              <a:buNone/>
            </a:pPr>
            <a:endParaRPr sz="1800"/>
          </a:p>
          <a:p>
            <a:pPr marL="0" lvl="0" indent="0" algn="l" rtl="0">
              <a:lnSpc>
                <a:spcPct val="90000"/>
              </a:lnSpc>
              <a:spcBef>
                <a:spcPts val="500"/>
              </a:spcBef>
              <a:spcAft>
                <a:spcPts val="0"/>
              </a:spcAft>
              <a:buSzPts val="600"/>
              <a:buNone/>
            </a:pPr>
            <a:r>
              <a:rPr lang="en-US" sz="1800"/>
              <a:t>For more information and/or queries around the new curriculum and its implementation at MVPS contact our Assistant Principal, Curriculum &amp; Instruction:</a:t>
            </a:r>
            <a:endParaRPr sz="1800"/>
          </a:p>
          <a:p>
            <a:pPr marL="0" lvl="0" indent="0" algn="l" rtl="0">
              <a:lnSpc>
                <a:spcPct val="90000"/>
              </a:lnSpc>
              <a:spcBef>
                <a:spcPts val="500"/>
              </a:spcBef>
              <a:spcAft>
                <a:spcPts val="0"/>
              </a:spcAft>
              <a:buSzPts val="600"/>
              <a:buNone/>
            </a:pPr>
            <a:r>
              <a:rPr lang="en-US" sz="1800"/>
              <a:t>Elise Milotic (</a:t>
            </a:r>
            <a:r>
              <a:rPr lang="en-US" sz="1800" u="sng">
                <a:solidFill>
                  <a:schemeClr val="hlink"/>
                </a:solidFill>
                <a:hlinkClick r:id="rId3"/>
              </a:rPr>
              <a:t>elise.milotic@det.nsw.edu.au</a:t>
            </a:r>
            <a:r>
              <a:rPr lang="en-US" sz="1800"/>
              <a:t>)</a:t>
            </a:r>
            <a:br>
              <a:rPr lang="en-US" sz="1800"/>
            </a:br>
            <a:r>
              <a:rPr lang="en-US" sz="1800"/>
              <a:t>Erin Jones (</a:t>
            </a:r>
            <a:r>
              <a:rPr lang="en-US" sz="1800" u="sng">
                <a:solidFill>
                  <a:schemeClr val="hlink"/>
                </a:solidFill>
                <a:hlinkClick r:id="rId4"/>
              </a:rPr>
              <a:t>erin.jones2@det.nsw.edu.au</a:t>
            </a:r>
            <a:r>
              <a:rPr lang="en-US" sz="1800"/>
              <a:t>). </a:t>
            </a:r>
            <a:endParaRPr sz="1800"/>
          </a:p>
        </p:txBody>
      </p:sp>
      <p:pic>
        <p:nvPicPr>
          <p:cNvPr id="388" name="Google Shape;388;p41"/>
          <p:cNvPicPr preferRelativeResize="0"/>
          <p:nvPr/>
        </p:nvPicPr>
        <p:blipFill>
          <a:blip r:embed="rId5">
            <a:alphaModFix/>
          </a:blip>
          <a:stretch>
            <a:fillRect/>
          </a:stretch>
        </p:blipFill>
        <p:spPr>
          <a:xfrm>
            <a:off x="9102933" y="3791767"/>
            <a:ext cx="2833565" cy="2833565"/>
          </a:xfrm>
          <a:prstGeom prst="rect">
            <a:avLst/>
          </a:prstGeom>
          <a:noFill/>
          <a:ln>
            <a:noFill/>
          </a:ln>
        </p:spPr>
      </p:pic>
      <p:pic>
        <p:nvPicPr>
          <p:cNvPr id="389" name="Google Shape;389;p41"/>
          <p:cNvPicPr preferRelativeResize="0"/>
          <p:nvPr/>
        </p:nvPicPr>
        <p:blipFill rotWithShape="1">
          <a:blip r:embed="rId6">
            <a:alphaModFix/>
          </a:blip>
          <a:srcRect l="54948" t="43911" r="18230" b="34730"/>
          <a:stretch/>
        </p:blipFill>
        <p:spPr>
          <a:xfrm>
            <a:off x="8993450" y="95833"/>
            <a:ext cx="2943063" cy="1464701"/>
          </a:xfrm>
          <a:prstGeom prst="rect">
            <a:avLst/>
          </a:prstGeom>
          <a:noFill/>
          <a:ln>
            <a:noFill/>
          </a:ln>
        </p:spPr>
      </p:pic>
      <p:sp>
        <p:nvSpPr>
          <p:cNvPr id="390" name="Google Shape;390;p41"/>
          <p:cNvSpPr txBox="1"/>
          <p:nvPr/>
        </p:nvSpPr>
        <p:spPr>
          <a:xfrm>
            <a:off x="9287267" y="2042433"/>
            <a:ext cx="2696100" cy="174240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US" sz="1800" b="1">
                <a:solidFill>
                  <a:srgbClr val="0B5394"/>
                </a:solidFill>
              </a:rPr>
              <a:t>For more information on how you can support your child at home in regards to the new curriculum scan the QR code.</a:t>
            </a:r>
            <a:endParaRPr sz="1800" b="1">
              <a:solidFill>
                <a:srgbClr val="0B539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2"/>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Signika Negative"/>
              <a:buNone/>
            </a:pPr>
            <a:r>
              <a:rPr lang="en-US" sz="4000">
                <a:solidFill>
                  <a:schemeClr val="dk1"/>
                </a:solidFill>
              </a:rPr>
              <a:t>Home learning (to begin in week 5)</a:t>
            </a:r>
            <a:endParaRPr/>
          </a:p>
        </p:txBody>
      </p:sp>
      <p:sp>
        <p:nvSpPr>
          <p:cNvPr id="396" name="Google Shape;396;p42"/>
          <p:cNvSpPr txBox="1">
            <a:spLocks noGrp="1"/>
          </p:cNvSpPr>
          <p:nvPr>
            <p:ph type="body" idx="1"/>
          </p:nvPr>
        </p:nvSpPr>
        <p:spPr>
          <a:xfrm>
            <a:off x="630000" y="1299899"/>
            <a:ext cx="10876500" cy="486236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SzPts val="1800"/>
              <a:buNone/>
            </a:pPr>
            <a:endParaRPr sz="2200"/>
          </a:p>
          <a:p>
            <a:pPr marL="457200" lvl="0" indent="-400050" algn="l" rtl="0">
              <a:lnSpc>
                <a:spcPct val="150000"/>
              </a:lnSpc>
              <a:spcBef>
                <a:spcPts val="1000"/>
              </a:spcBef>
              <a:spcAft>
                <a:spcPts val="0"/>
              </a:spcAft>
              <a:buSzPts val="2700"/>
              <a:buChar char="●"/>
            </a:pPr>
            <a:r>
              <a:rPr lang="en-US" sz="2700">
                <a:latin typeface="Signika Negative SemiBold"/>
                <a:ea typeface="Signika Negative SemiBold"/>
                <a:cs typeface="Signika Negative SemiBold"/>
                <a:sym typeface="Signika Negative SemiBold"/>
              </a:rPr>
              <a:t>Reading - </a:t>
            </a:r>
            <a:r>
              <a:rPr lang="en-US" sz="2700"/>
              <a:t>Students will be given 2 books for the week - It is important to read each book multiple times. This builds fluency and accuracy.</a:t>
            </a:r>
            <a:endParaRPr sz="2700"/>
          </a:p>
          <a:p>
            <a:pPr marL="457200" lvl="0" indent="-400050" algn="l" rtl="0">
              <a:lnSpc>
                <a:spcPct val="150000"/>
              </a:lnSpc>
              <a:spcBef>
                <a:spcPts val="0"/>
              </a:spcBef>
              <a:spcAft>
                <a:spcPts val="0"/>
              </a:spcAft>
              <a:buSzPts val="2700"/>
              <a:buChar char="●"/>
            </a:pPr>
            <a:r>
              <a:rPr lang="en-US" sz="2700">
                <a:latin typeface="Signika Negative SemiBold"/>
                <a:ea typeface="Signika Negative SemiBold"/>
                <a:cs typeface="Signika Negative SemiBold"/>
                <a:sym typeface="Signika Negative SemiBold"/>
              </a:rPr>
              <a:t>Magic Days</a:t>
            </a:r>
            <a:r>
              <a:rPr lang="en-US" sz="2700"/>
              <a:t> - Students are allocated one day each week where they will bring in their home reading folder and present their news.</a:t>
            </a:r>
            <a:endParaRPr sz="2700"/>
          </a:p>
          <a:p>
            <a:pPr marL="457200" lvl="0" indent="-400050" algn="l" rtl="0">
              <a:lnSpc>
                <a:spcPct val="150000"/>
              </a:lnSpc>
              <a:spcBef>
                <a:spcPts val="0"/>
              </a:spcBef>
              <a:spcAft>
                <a:spcPts val="0"/>
              </a:spcAft>
              <a:buSzPts val="2700"/>
              <a:buChar char="●"/>
            </a:pPr>
            <a:r>
              <a:rPr lang="en-US" sz="2700">
                <a:latin typeface="Signika Negative SemiBold"/>
                <a:ea typeface="Signika Negative SemiBold"/>
                <a:cs typeface="Signika Negative SemiBold"/>
                <a:sym typeface="Signika Negative SemiBold"/>
              </a:rPr>
              <a:t>Free choice news</a:t>
            </a:r>
            <a:r>
              <a:rPr lang="en-US" sz="2700"/>
              <a:t> will be allocated this term. Term 2-4 will have a free choice component and a curriculum focus on alternating weeks. This will be advised at the start of each term.</a:t>
            </a:r>
            <a:endParaRPr sz="2700"/>
          </a:p>
          <a:p>
            <a:pPr marL="457200" lvl="0" indent="0" algn="l" rtl="0">
              <a:lnSpc>
                <a:spcPct val="150000"/>
              </a:lnSpc>
              <a:spcBef>
                <a:spcPts val="1000"/>
              </a:spcBef>
              <a:spcAft>
                <a:spcPts val="0"/>
              </a:spcAft>
              <a:buSzPts val="1800"/>
              <a:buNone/>
            </a:pPr>
            <a:endParaRPr sz="27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100000"/>
              </a:lnSpc>
              <a:spcBef>
                <a:spcPts val="1000"/>
              </a:spcBef>
              <a:spcAft>
                <a:spcPts val="0"/>
              </a:spcAft>
              <a:buSzPts val="1800"/>
              <a:buNone/>
            </a:pPr>
            <a:endParaRPr sz="1800"/>
          </a:p>
          <a:p>
            <a:pPr marL="0" lvl="0" indent="0" algn="l" rtl="0">
              <a:lnSpc>
                <a:spcPct val="10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457200" lvl="0" indent="0" algn="l" rtl="0">
              <a:lnSpc>
                <a:spcPct val="90000"/>
              </a:lnSpc>
              <a:spcBef>
                <a:spcPts val="1000"/>
              </a:spcBef>
              <a:spcAft>
                <a:spcPts val="0"/>
              </a:spcAft>
              <a:buSzPts val="1800"/>
              <a:buNone/>
            </a:pPr>
            <a:endParaRPr sz="1800"/>
          </a:p>
        </p:txBody>
      </p:sp>
      <p:sp>
        <p:nvSpPr>
          <p:cNvPr id="397" name="Google Shape;397;p42"/>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a:p>
            <a:pPr marL="0" lvl="0" indent="0" algn="l" rtl="0">
              <a:lnSpc>
                <a:spcPct val="100000"/>
              </a:lnSpc>
              <a:spcBef>
                <a:spcPts val="0"/>
              </a:spcBef>
              <a:spcAft>
                <a:spcPts val="0"/>
              </a:spcAft>
              <a:buSzPts val="1400"/>
              <a:buNone/>
            </a:pPr>
            <a:endParaRPr/>
          </a:p>
        </p:txBody>
      </p:sp>
      <p:sp>
        <p:nvSpPr>
          <p:cNvPr id="398" name="Google Shape;398;p42"/>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17</a:t>
            </a:fld>
            <a:endParaRPr>
              <a:solidFill>
                <a:schemeClr val="dk1"/>
              </a:solidFill>
            </a:endParaRPr>
          </a:p>
        </p:txBody>
      </p:sp>
      <p:pic>
        <p:nvPicPr>
          <p:cNvPr id="399" name="Google Shape;399;p42"/>
          <p:cNvPicPr preferRelativeResize="0"/>
          <p:nvPr/>
        </p:nvPicPr>
        <p:blipFill rotWithShape="1">
          <a:blip r:embed="rId3">
            <a:alphaModFix/>
          </a:blip>
          <a:srcRect/>
          <a:stretch/>
        </p:blipFill>
        <p:spPr>
          <a:xfrm>
            <a:off x="630404" y="6216433"/>
            <a:ext cx="1368373" cy="357387"/>
          </a:xfrm>
          <a:prstGeom prst="rect">
            <a:avLst/>
          </a:prstGeom>
          <a:noFill/>
          <a:ln>
            <a:noFill/>
          </a:ln>
        </p:spPr>
      </p:pic>
      <p:pic>
        <p:nvPicPr>
          <p:cNvPr id="400" name="Google Shape;400;p42"/>
          <p:cNvPicPr preferRelativeResize="0"/>
          <p:nvPr/>
        </p:nvPicPr>
        <p:blipFill rotWithShape="1">
          <a:blip r:embed="rId4">
            <a:alphaModFix/>
          </a:blip>
          <a:srcRect/>
          <a:stretch/>
        </p:blipFill>
        <p:spPr>
          <a:xfrm>
            <a:off x="10602497" y="611839"/>
            <a:ext cx="965616" cy="96561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3"/>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
        <p:nvSpPr>
          <p:cNvPr id="407" name="Google Shape;407;p43"/>
          <p:cNvSpPr txBox="1"/>
          <p:nvPr/>
        </p:nvSpPr>
        <p:spPr>
          <a:xfrm>
            <a:off x="0" y="0"/>
            <a:ext cx="11742300" cy="6097800"/>
          </a:xfrm>
          <a:prstGeom prst="rect">
            <a:avLst/>
          </a:prstGeom>
          <a:noFill/>
          <a:ln>
            <a:noFill/>
          </a:ln>
        </p:spPr>
        <p:txBody>
          <a:bodyPr spcFirstLastPara="1" wrap="square" lIns="91425" tIns="91425" rIns="91425" bIns="91425" anchor="t" anchorCtr="0">
            <a:spAutoFit/>
          </a:bodyPr>
          <a:lstStyle/>
          <a:p>
            <a:pPr marL="457200" lvl="0" indent="0" algn="l" rtl="0">
              <a:lnSpc>
                <a:spcPct val="150000"/>
              </a:lnSpc>
              <a:spcBef>
                <a:spcPts val="1000"/>
              </a:spcBef>
              <a:spcAft>
                <a:spcPts val="0"/>
              </a:spcAft>
              <a:buNone/>
            </a:pPr>
            <a:endParaRPr sz="2100">
              <a:solidFill>
                <a:srgbClr val="2E5665"/>
              </a:solidFill>
            </a:endParaRPr>
          </a:p>
          <a:p>
            <a:pPr marL="457200" lvl="0" indent="-381000" algn="l" rtl="0">
              <a:lnSpc>
                <a:spcPct val="150000"/>
              </a:lnSpc>
              <a:spcBef>
                <a:spcPts val="1000"/>
              </a:spcBef>
              <a:spcAft>
                <a:spcPts val="0"/>
              </a:spcAft>
              <a:buClr>
                <a:srgbClr val="2E5665"/>
              </a:buClr>
              <a:buSzPts val="2400"/>
              <a:buChar char="●"/>
            </a:pPr>
            <a:r>
              <a:rPr lang="en-US" sz="2400">
                <a:solidFill>
                  <a:srgbClr val="2E5665"/>
                </a:solidFill>
                <a:latin typeface="Signika Negative Light"/>
                <a:ea typeface="Signika Negative Light"/>
                <a:cs typeface="Signika Negative Light"/>
                <a:sym typeface="Signika Negative Light"/>
              </a:rPr>
              <a:t>Kindergarten will be focusing on READING at home this term using home readers. </a:t>
            </a:r>
            <a:endParaRPr sz="2400">
              <a:solidFill>
                <a:srgbClr val="2E5665"/>
              </a:solidFill>
              <a:latin typeface="Signika Negative Light"/>
              <a:ea typeface="Signika Negative Light"/>
              <a:cs typeface="Signika Negative Light"/>
              <a:sym typeface="Signika Negative Light"/>
            </a:endParaRPr>
          </a:p>
          <a:p>
            <a:pPr marL="457200" lvl="0" indent="-381000" algn="l" rtl="0">
              <a:lnSpc>
                <a:spcPct val="150000"/>
              </a:lnSpc>
              <a:spcBef>
                <a:spcPts val="0"/>
              </a:spcBef>
              <a:spcAft>
                <a:spcPts val="0"/>
              </a:spcAft>
              <a:buClr>
                <a:srgbClr val="2E5665"/>
              </a:buClr>
              <a:buSzPts val="2400"/>
              <a:buFont typeface="Signika Negative Light"/>
              <a:buChar char="●"/>
            </a:pPr>
            <a:r>
              <a:rPr lang="en-US" sz="2400">
                <a:solidFill>
                  <a:srgbClr val="2E5665"/>
                </a:solidFill>
                <a:latin typeface="Signika Negative Light"/>
                <a:ea typeface="Signika Negative Light"/>
                <a:cs typeface="Signika Negative Light"/>
                <a:sym typeface="Signika Negative Light"/>
              </a:rPr>
              <a:t>Our home readers are decodables and have sounds, tricky words and comprehension questions in every book.</a:t>
            </a:r>
            <a:endParaRPr sz="2400">
              <a:solidFill>
                <a:srgbClr val="2E5665"/>
              </a:solidFill>
              <a:latin typeface="Signika Negative Light"/>
              <a:ea typeface="Signika Negative Light"/>
              <a:cs typeface="Signika Negative Light"/>
              <a:sym typeface="Signika Negative Light"/>
            </a:endParaRPr>
          </a:p>
          <a:p>
            <a:pPr marL="457200" lvl="0" indent="-381000" algn="l" rtl="0">
              <a:lnSpc>
                <a:spcPct val="150000"/>
              </a:lnSpc>
              <a:spcBef>
                <a:spcPts val="0"/>
              </a:spcBef>
              <a:spcAft>
                <a:spcPts val="0"/>
              </a:spcAft>
              <a:buClr>
                <a:srgbClr val="2E5665"/>
              </a:buClr>
              <a:buSzPts val="2400"/>
              <a:buFont typeface="Signika Negative Light"/>
              <a:buChar char="●"/>
            </a:pPr>
            <a:r>
              <a:rPr lang="en-US" sz="2400">
                <a:solidFill>
                  <a:srgbClr val="2E5665"/>
                </a:solidFill>
                <a:latin typeface="Signika Negative Light"/>
                <a:ea typeface="Signika Negative Light"/>
                <a:cs typeface="Signika Negative Light"/>
                <a:sym typeface="Signika Negative Light"/>
              </a:rPr>
              <a:t>Please have your child read the sounds, words and tricky words at the front of each book prior to reading.</a:t>
            </a:r>
            <a:endParaRPr sz="2400">
              <a:solidFill>
                <a:srgbClr val="2E5665"/>
              </a:solidFill>
              <a:latin typeface="Signika Negative Light"/>
              <a:ea typeface="Signika Negative Light"/>
              <a:cs typeface="Signika Negative Light"/>
              <a:sym typeface="Signika Negative Light"/>
            </a:endParaRPr>
          </a:p>
          <a:p>
            <a:pPr marL="457200" lvl="0" indent="-381000" algn="l" rtl="0">
              <a:lnSpc>
                <a:spcPct val="150000"/>
              </a:lnSpc>
              <a:spcBef>
                <a:spcPts val="0"/>
              </a:spcBef>
              <a:spcAft>
                <a:spcPts val="0"/>
              </a:spcAft>
              <a:buClr>
                <a:srgbClr val="2E5665"/>
              </a:buClr>
              <a:buSzPts val="2400"/>
              <a:buFont typeface="Signika Negative Light"/>
              <a:buChar char="●"/>
            </a:pPr>
            <a:r>
              <a:rPr lang="en-US" sz="2400">
                <a:solidFill>
                  <a:srgbClr val="2E5665"/>
                </a:solidFill>
                <a:latin typeface="Signika Negative Light"/>
                <a:ea typeface="Signika Negative Light"/>
                <a:cs typeface="Signika Negative Light"/>
                <a:sym typeface="Signika Negative Light"/>
              </a:rPr>
              <a:t>The comprehension questions are found at the back of the book. After reading, please have your child answer the questions to check their understanding.</a:t>
            </a:r>
            <a:endParaRPr sz="2400">
              <a:solidFill>
                <a:srgbClr val="2E5665"/>
              </a:solidFill>
              <a:latin typeface="Signika Negative Light"/>
              <a:ea typeface="Signika Negative Light"/>
              <a:cs typeface="Signika Negative Light"/>
              <a:sym typeface="Signika Negative Light"/>
            </a:endParaRPr>
          </a:p>
          <a:p>
            <a:pPr marL="457200" lvl="0" indent="-381000" algn="l" rtl="0">
              <a:lnSpc>
                <a:spcPct val="150000"/>
              </a:lnSpc>
              <a:spcBef>
                <a:spcPts val="0"/>
              </a:spcBef>
              <a:spcAft>
                <a:spcPts val="0"/>
              </a:spcAft>
              <a:buClr>
                <a:srgbClr val="2E5665"/>
              </a:buClr>
              <a:buSzPts val="2400"/>
              <a:buFont typeface="Signika Negative Light"/>
              <a:buChar char="●"/>
            </a:pPr>
            <a:r>
              <a:rPr lang="en-US" sz="2400">
                <a:solidFill>
                  <a:srgbClr val="2E5665"/>
                </a:solidFill>
                <a:latin typeface="Signika Negative Light"/>
                <a:ea typeface="Signika Negative Light"/>
                <a:cs typeface="Signika Negative Light"/>
                <a:sym typeface="Signika Negative Light"/>
              </a:rPr>
              <a:t>Re-reading home readers throughout the week increases fluency when reading.</a:t>
            </a:r>
            <a:endParaRPr sz="2400">
              <a:solidFill>
                <a:srgbClr val="2E5665"/>
              </a:solidFill>
              <a:latin typeface="Signika Negative Light"/>
              <a:ea typeface="Signika Negative Light"/>
              <a:cs typeface="Signika Negative Light"/>
              <a:sym typeface="Signika Negative Light"/>
            </a:endParaRPr>
          </a:p>
          <a:p>
            <a:pPr marL="457200" lvl="0" indent="0" algn="l" rtl="0">
              <a:lnSpc>
                <a:spcPct val="90000"/>
              </a:lnSpc>
              <a:spcBef>
                <a:spcPts val="1000"/>
              </a:spcBef>
              <a:spcAft>
                <a:spcPts val="0"/>
              </a:spcAft>
              <a:buNone/>
            </a:pPr>
            <a:r>
              <a:rPr lang="en-US" sz="2400">
                <a:solidFill>
                  <a:srgbClr val="2E5665"/>
                </a:solidFill>
                <a:highlight>
                  <a:schemeClr val="accent5"/>
                </a:highlight>
                <a:latin typeface="Signika Negative Light"/>
                <a:ea typeface="Signika Negative Light"/>
                <a:cs typeface="Signika Negative Light"/>
                <a:sym typeface="Signika Negative Light"/>
              </a:rPr>
              <a:t>*School policy for Kindergarten is home learning should not take more than 10-15 minutes each night inc. reading. Home learning is optional.</a:t>
            </a:r>
            <a:endParaRPr sz="2400">
              <a:solidFill>
                <a:srgbClr val="2E5665"/>
              </a:solidFill>
              <a:highlight>
                <a:schemeClr val="accent5"/>
              </a:highlight>
              <a:latin typeface="Signika Negative Light"/>
              <a:ea typeface="Signika Negative Light"/>
              <a:cs typeface="Signika Negative Light"/>
              <a:sym typeface="Signika Negative Light"/>
            </a:endParaRPr>
          </a:p>
        </p:txBody>
      </p:sp>
      <p:sp>
        <p:nvSpPr>
          <p:cNvPr id="408" name="Google Shape;408;p43"/>
          <p:cNvSpPr txBox="1"/>
          <p:nvPr/>
        </p:nvSpPr>
        <p:spPr>
          <a:xfrm>
            <a:off x="2162625" y="63159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sz="1200">
              <a:solidFill>
                <a:schemeClr val="lt2"/>
              </a:solidFill>
              <a:latin typeface="Signika Negative Light"/>
              <a:ea typeface="Signika Negative Light"/>
              <a:cs typeface="Signika Negative Light"/>
              <a:sym typeface="Signika Negative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4"/>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Signika Negative"/>
              <a:buNone/>
            </a:pPr>
            <a:r>
              <a:rPr lang="en-US" sz="4000">
                <a:solidFill>
                  <a:schemeClr val="dk1"/>
                </a:solidFill>
              </a:rPr>
              <a:t>Reading at home - navigating the books </a:t>
            </a:r>
            <a:br>
              <a:rPr lang="en-US" sz="4000">
                <a:solidFill>
                  <a:schemeClr val="dk1"/>
                </a:solidFill>
              </a:rPr>
            </a:br>
            <a:br>
              <a:rPr lang="en-US" sz="4000">
                <a:solidFill>
                  <a:schemeClr val="dk1"/>
                </a:solidFill>
              </a:rPr>
            </a:br>
            <a:endParaRPr/>
          </a:p>
        </p:txBody>
      </p:sp>
      <p:sp>
        <p:nvSpPr>
          <p:cNvPr id="414" name="Google Shape;414;p44"/>
          <p:cNvSpPr txBox="1">
            <a:spLocks noGrp="1"/>
          </p:cNvSpPr>
          <p:nvPr>
            <p:ph type="body" idx="1"/>
          </p:nvPr>
        </p:nvSpPr>
        <p:spPr>
          <a:xfrm>
            <a:off x="630000" y="1299899"/>
            <a:ext cx="10876500" cy="486236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1000"/>
              </a:spcBef>
              <a:spcAft>
                <a:spcPts val="0"/>
              </a:spcAft>
              <a:buSzPts val="1800"/>
              <a:buNone/>
            </a:pPr>
            <a:endParaRPr sz="2200"/>
          </a:p>
          <a:p>
            <a:pPr marL="457200" lvl="0" indent="0" algn="l" rtl="0">
              <a:lnSpc>
                <a:spcPct val="150000"/>
              </a:lnSpc>
              <a:spcBef>
                <a:spcPts val="1000"/>
              </a:spcBef>
              <a:spcAft>
                <a:spcPts val="0"/>
              </a:spcAft>
              <a:buSzPts val="1800"/>
              <a:buNone/>
            </a:pPr>
            <a:endParaRPr sz="27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200000"/>
              </a:lnSpc>
              <a:spcBef>
                <a:spcPts val="1000"/>
              </a:spcBef>
              <a:spcAft>
                <a:spcPts val="0"/>
              </a:spcAft>
              <a:buSzPts val="1800"/>
              <a:buNone/>
            </a:pPr>
            <a:endParaRPr sz="1800"/>
          </a:p>
          <a:p>
            <a:pPr marL="0" lvl="0" indent="0" algn="l" rtl="0">
              <a:lnSpc>
                <a:spcPct val="100000"/>
              </a:lnSpc>
              <a:spcBef>
                <a:spcPts val="1000"/>
              </a:spcBef>
              <a:spcAft>
                <a:spcPts val="0"/>
              </a:spcAft>
              <a:buSzPts val="1800"/>
              <a:buNone/>
            </a:pPr>
            <a:endParaRPr sz="1800"/>
          </a:p>
          <a:p>
            <a:pPr marL="0" lvl="0" indent="0" algn="l" rtl="0">
              <a:lnSpc>
                <a:spcPct val="10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0" lvl="0" indent="0" algn="l" rtl="0">
              <a:lnSpc>
                <a:spcPct val="90000"/>
              </a:lnSpc>
              <a:spcBef>
                <a:spcPts val="1000"/>
              </a:spcBef>
              <a:spcAft>
                <a:spcPts val="0"/>
              </a:spcAft>
              <a:buSzPts val="1800"/>
              <a:buNone/>
            </a:pPr>
            <a:endParaRPr sz="1800"/>
          </a:p>
          <a:p>
            <a:pPr marL="457200" lvl="0" indent="0" algn="l" rtl="0">
              <a:lnSpc>
                <a:spcPct val="90000"/>
              </a:lnSpc>
              <a:spcBef>
                <a:spcPts val="1000"/>
              </a:spcBef>
              <a:spcAft>
                <a:spcPts val="0"/>
              </a:spcAft>
              <a:buSzPts val="1800"/>
              <a:buNone/>
            </a:pPr>
            <a:endParaRPr sz="1800"/>
          </a:p>
        </p:txBody>
      </p:sp>
      <p:sp>
        <p:nvSpPr>
          <p:cNvPr id="415" name="Google Shape;415;p44"/>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a:p>
            <a:pPr marL="0" lvl="0" indent="0" algn="l" rtl="0">
              <a:lnSpc>
                <a:spcPct val="100000"/>
              </a:lnSpc>
              <a:spcBef>
                <a:spcPts val="0"/>
              </a:spcBef>
              <a:spcAft>
                <a:spcPts val="0"/>
              </a:spcAft>
              <a:buSzPts val="1400"/>
              <a:buNone/>
            </a:pPr>
            <a:endParaRPr/>
          </a:p>
        </p:txBody>
      </p:sp>
      <p:sp>
        <p:nvSpPr>
          <p:cNvPr id="416" name="Google Shape;416;p44"/>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19</a:t>
            </a:fld>
            <a:endParaRPr>
              <a:solidFill>
                <a:schemeClr val="dk1"/>
              </a:solidFill>
            </a:endParaRPr>
          </a:p>
        </p:txBody>
      </p:sp>
      <p:pic>
        <p:nvPicPr>
          <p:cNvPr id="417" name="Google Shape;417;p44"/>
          <p:cNvPicPr preferRelativeResize="0"/>
          <p:nvPr/>
        </p:nvPicPr>
        <p:blipFill rotWithShape="1">
          <a:blip r:embed="rId3">
            <a:alphaModFix/>
          </a:blip>
          <a:srcRect/>
          <a:stretch/>
        </p:blipFill>
        <p:spPr>
          <a:xfrm>
            <a:off x="630404" y="6216433"/>
            <a:ext cx="1368373" cy="357387"/>
          </a:xfrm>
          <a:prstGeom prst="rect">
            <a:avLst/>
          </a:prstGeom>
          <a:noFill/>
          <a:ln>
            <a:noFill/>
          </a:ln>
        </p:spPr>
      </p:pic>
      <p:pic>
        <p:nvPicPr>
          <p:cNvPr id="418" name="Google Shape;418;p44"/>
          <p:cNvPicPr preferRelativeResize="0"/>
          <p:nvPr/>
        </p:nvPicPr>
        <p:blipFill rotWithShape="1">
          <a:blip r:embed="rId4">
            <a:alphaModFix/>
          </a:blip>
          <a:srcRect/>
          <a:stretch/>
        </p:blipFill>
        <p:spPr>
          <a:xfrm>
            <a:off x="10602497" y="611839"/>
            <a:ext cx="965616" cy="965616"/>
          </a:xfrm>
          <a:prstGeom prst="rect">
            <a:avLst/>
          </a:prstGeom>
          <a:noFill/>
          <a:ln>
            <a:noFill/>
          </a:ln>
        </p:spPr>
      </p:pic>
      <p:pic>
        <p:nvPicPr>
          <p:cNvPr id="419" name="Google Shape;419;p44" descr="A paper with a cartoon on it&#10;&#10;Description automatically generated"/>
          <p:cNvPicPr preferRelativeResize="0"/>
          <p:nvPr/>
        </p:nvPicPr>
        <p:blipFill rotWithShape="1">
          <a:blip r:embed="rId5">
            <a:alphaModFix/>
          </a:blip>
          <a:srcRect l="5638" t="11178" r="15519" b="7274"/>
          <a:stretch/>
        </p:blipFill>
        <p:spPr>
          <a:xfrm rot="5400000">
            <a:off x="6586825" y="3684599"/>
            <a:ext cx="2607384" cy="2022641"/>
          </a:xfrm>
          <a:prstGeom prst="rect">
            <a:avLst/>
          </a:prstGeom>
          <a:noFill/>
          <a:ln>
            <a:noFill/>
          </a:ln>
        </p:spPr>
      </p:pic>
      <p:pic>
        <p:nvPicPr>
          <p:cNvPr id="420" name="Google Shape;420;p44" descr="A book with text and pictures&#10;&#10;Description automatically generated"/>
          <p:cNvPicPr preferRelativeResize="0"/>
          <p:nvPr/>
        </p:nvPicPr>
        <p:blipFill rotWithShape="1">
          <a:blip r:embed="rId6">
            <a:alphaModFix/>
          </a:blip>
          <a:srcRect l="7599" t="7495" r="15130" b="9155"/>
          <a:stretch/>
        </p:blipFill>
        <p:spPr>
          <a:xfrm rot="5400000">
            <a:off x="3365094" y="3639291"/>
            <a:ext cx="2612151" cy="2113239"/>
          </a:xfrm>
          <a:prstGeom prst="rect">
            <a:avLst/>
          </a:prstGeom>
          <a:noFill/>
          <a:ln>
            <a:noFill/>
          </a:ln>
        </p:spPr>
      </p:pic>
      <p:pic>
        <p:nvPicPr>
          <p:cNvPr id="421" name="Google Shape;421;p44" descr="A book with text and images&#10;&#10;Description automatically generated"/>
          <p:cNvPicPr preferRelativeResize="0"/>
          <p:nvPr/>
        </p:nvPicPr>
        <p:blipFill rotWithShape="1">
          <a:blip r:embed="rId7">
            <a:alphaModFix/>
          </a:blip>
          <a:srcRect l="13021" t="11522" r="13257" b="11569"/>
          <a:stretch/>
        </p:blipFill>
        <p:spPr>
          <a:xfrm rot="5400000">
            <a:off x="135147" y="3673983"/>
            <a:ext cx="2612151" cy="2043841"/>
          </a:xfrm>
          <a:prstGeom prst="rect">
            <a:avLst/>
          </a:prstGeom>
          <a:noFill/>
          <a:ln>
            <a:noFill/>
          </a:ln>
        </p:spPr>
      </p:pic>
      <p:pic>
        <p:nvPicPr>
          <p:cNvPr id="422" name="Google Shape;422;p44" descr="A book with cartoon characters on it&#10;&#10;Description automatically generated"/>
          <p:cNvPicPr preferRelativeResize="0"/>
          <p:nvPr/>
        </p:nvPicPr>
        <p:blipFill rotWithShape="1">
          <a:blip r:embed="rId8">
            <a:alphaModFix/>
          </a:blip>
          <a:srcRect l="8126" t="15442" r="15561" b="20377"/>
          <a:stretch/>
        </p:blipFill>
        <p:spPr>
          <a:xfrm>
            <a:off x="3558533" y="1184008"/>
            <a:ext cx="3127404" cy="1972642"/>
          </a:xfrm>
          <a:prstGeom prst="rect">
            <a:avLst/>
          </a:prstGeom>
          <a:noFill/>
          <a:ln>
            <a:noFill/>
          </a:ln>
        </p:spPr>
      </p:pic>
      <p:pic>
        <p:nvPicPr>
          <p:cNvPr id="423" name="Google Shape;423;p44" descr="A group of children's books on a table&#10;&#10;Description automatically generated"/>
          <p:cNvPicPr preferRelativeResize="0"/>
          <p:nvPr/>
        </p:nvPicPr>
        <p:blipFill rotWithShape="1">
          <a:blip r:embed="rId9">
            <a:alphaModFix/>
          </a:blip>
          <a:srcRect l="23829" t="14588" r="18854" b="9292"/>
          <a:stretch/>
        </p:blipFill>
        <p:spPr>
          <a:xfrm rot="5400000">
            <a:off x="494372" y="1206654"/>
            <a:ext cx="1972643" cy="1964846"/>
          </a:xfrm>
          <a:prstGeom prst="rect">
            <a:avLst/>
          </a:prstGeom>
          <a:noFill/>
          <a:ln>
            <a:noFill/>
          </a:ln>
        </p:spPr>
      </p:pic>
      <p:pic>
        <p:nvPicPr>
          <p:cNvPr id="424" name="Google Shape;424;p44" descr="A person standing in front of a book&#10;&#10;Description automatically generated"/>
          <p:cNvPicPr preferRelativeResize="0"/>
          <p:nvPr/>
        </p:nvPicPr>
        <p:blipFill rotWithShape="1">
          <a:blip r:embed="rId10">
            <a:alphaModFix/>
          </a:blip>
          <a:srcRect l="9757" t="9732" r="16835" b="12360"/>
          <a:stretch/>
        </p:blipFill>
        <p:spPr>
          <a:xfrm rot="5400000">
            <a:off x="9495363" y="3674005"/>
            <a:ext cx="2612151" cy="2043841"/>
          </a:xfrm>
          <a:prstGeom prst="rect">
            <a:avLst/>
          </a:prstGeom>
          <a:noFill/>
          <a:ln>
            <a:noFill/>
          </a:ln>
        </p:spPr>
      </p:pic>
      <p:sp>
        <p:nvSpPr>
          <p:cNvPr id="425" name="Google Shape;425;p44"/>
          <p:cNvSpPr txBox="1"/>
          <p:nvPr/>
        </p:nvSpPr>
        <p:spPr>
          <a:xfrm>
            <a:off x="4533215" y="1540116"/>
            <a:ext cx="15627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426" name="Google Shape;426;p44"/>
          <p:cNvPicPr preferRelativeResize="0"/>
          <p:nvPr/>
        </p:nvPicPr>
        <p:blipFill rotWithShape="1">
          <a:blip r:embed="rId11">
            <a:alphaModFix/>
          </a:blip>
          <a:srcRect l="14742" t="20511" r="6967" b="14226"/>
          <a:stretch/>
        </p:blipFill>
        <p:spPr>
          <a:xfrm rot="10800000">
            <a:off x="7382199" y="1165248"/>
            <a:ext cx="3215201" cy="20101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5"/>
          <p:cNvPicPr preferRelativeResize="0"/>
          <p:nvPr/>
        </p:nvPicPr>
        <p:blipFill rotWithShape="1">
          <a:blip r:embed="rId3">
            <a:alphaModFix/>
          </a:blip>
          <a:srcRect/>
          <a:stretch/>
        </p:blipFill>
        <p:spPr>
          <a:xfrm>
            <a:off x="-1" y="4483"/>
            <a:ext cx="12199983" cy="6853518"/>
          </a:xfrm>
          <a:prstGeom prst="rect">
            <a:avLst/>
          </a:prstGeom>
          <a:noFill/>
          <a:ln>
            <a:noFill/>
          </a:ln>
        </p:spPr>
      </p:pic>
      <p:sp>
        <p:nvSpPr>
          <p:cNvPr id="207" name="Google Shape;207;p25"/>
          <p:cNvSpPr txBox="1">
            <a:spLocks noGrp="1"/>
          </p:cNvSpPr>
          <p:nvPr>
            <p:ph type="ftr" idx="11"/>
          </p:nvPr>
        </p:nvSpPr>
        <p:spPr>
          <a:xfrm>
            <a:off x="2700540" y="6071631"/>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2023</a:t>
            </a:r>
            <a:endParaRPr/>
          </a:p>
        </p:txBody>
      </p:sp>
      <p:sp>
        <p:nvSpPr>
          <p:cNvPr id="208" name="Google Shape;208;p25"/>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
        <p:nvSpPr>
          <p:cNvPr id="209" name="Google Shape;209;p25"/>
          <p:cNvSpPr txBox="1"/>
          <p:nvPr/>
        </p:nvSpPr>
        <p:spPr>
          <a:xfrm>
            <a:off x="7525050" y="620723"/>
            <a:ext cx="4043100" cy="5559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2400"/>
              <a:buFont typeface="Signika Negative Light"/>
              <a:buNone/>
            </a:pPr>
            <a:r>
              <a:rPr lang="en-US" sz="2400" b="0" i="0" u="none" strike="noStrike" cap="none">
                <a:solidFill>
                  <a:schemeClr val="dk1"/>
                </a:solidFill>
                <a:highlight>
                  <a:srgbClr val="FFFFFF"/>
                </a:highlight>
                <a:latin typeface="Signika Negative Light"/>
                <a:ea typeface="Signika Negative Light"/>
                <a:cs typeface="Signika Negative Light"/>
                <a:sym typeface="Signika Negative Light"/>
              </a:rPr>
              <a:t>We are grateful to be able </a:t>
            </a:r>
            <a:br>
              <a:rPr lang="en-US" sz="2400" b="0" i="0" u="none" strike="noStrike" cap="none">
                <a:solidFill>
                  <a:schemeClr val="dk1"/>
                </a:solidFill>
                <a:highlight>
                  <a:srgbClr val="FFFFFF"/>
                </a:highlight>
                <a:latin typeface="Signika Negative Light"/>
                <a:ea typeface="Signika Negative Light"/>
                <a:cs typeface="Signika Negative Light"/>
                <a:sym typeface="Signika Negative Light"/>
              </a:rPr>
            </a:br>
            <a:r>
              <a:rPr lang="en-US" sz="2400" b="0" i="0" u="none" strike="noStrike" cap="none">
                <a:solidFill>
                  <a:schemeClr val="dk1"/>
                </a:solidFill>
                <a:highlight>
                  <a:srgbClr val="FFFFFF"/>
                </a:highlight>
                <a:latin typeface="Signika Negative Light"/>
                <a:ea typeface="Signika Negative Light"/>
                <a:cs typeface="Signika Negative Light"/>
                <a:sym typeface="Signika Negative Light"/>
              </a:rPr>
              <a:t>to show our respect to the Traditional People of this land, the Elders past, present and upcoming. We are honoured to be able to learn and play on this land surrounded by the ocean, bushland and the waterways of Pittwater. Our hope for the future is for a better understanding of our local history and culture.</a:t>
            </a:r>
            <a:endParaRPr sz="2400" b="0" i="0" u="none" strike="noStrike" cap="none">
              <a:solidFill>
                <a:schemeClr val="dk1"/>
              </a:solidFill>
              <a:latin typeface="Signika Negative Light"/>
              <a:ea typeface="Signika Negative Light"/>
              <a:cs typeface="Signika Negative Light"/>
              <a:sym typeface="Signika Negative Light"/>
            </a:endParaRPr>
          </a:p>
        </p:txBody>
      </p:sp>
      <p:pic>
        <p:nvPicPr>
          <p:cNvPr id="210" name="Google Shape;210;p25"/>
          <p:cNvPicPr preferRelativeResize="0"/>
          <p:nvPr/>
        </p:nvPicPr>
        <p:blipFill rotWithShape="1">
          <a:blip r:embed="rId4">
            <a:alphaModFix/>
          </a:blip>
          <a:srcRect/>
          <a:stretch/>
        </p:blipFill>
        <p:spPr>
          <a:xfrm>
            <a:off x="623888" y="620713"/>
            <a:ext cx="1684416" cy="439930"/>
          </a:xfrm>
          <a:prstGeom prst="rect">
            <a:avLst/>
          </a:prstGeom>
          <a:noFill/>
          <a:ln>
            <a:noFill/>
          </a:ln>
        </p:spPr>
      </p:pic>
      <p:sp>
        <p:nvSpPr>
          <p:cNvPr id="211" name="Google Shape;211;p25"/>
          <p:cNvSpPr txBox="1"/>
          <p:nvPr/>
        </p:nvSpPr>
        <p:spPr>
          <a:xfrm>
            <a:off x="660400" y="2154125"/>
            <a:ext cx="56436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0" i="0" u="none" strike="noStrike" cap="none">
                <a:solidFill>
                  <a:schemeClr val="lt1"/>
                </a:solidFill>
                <a:latin typeface="Signika Negative"/>
                <a:ea typeface="Signika Negative"/>
                <a:cs typeface="Signika Negative"/>
                <a:sym typeface="Signika Negative"/>
              </a:rPr>
              <a:t>Acknowledgement of Country</a:t>
            </a:r>
            <a:endParaRPr sz="5400" b="0" i="0" u="none" strike="noStrike" cap="none">
              <a:solidFill>
                <a:schemeClr val="lt1"/>
              </a:solidFill>
              <a:latin typeface="Signika Negative"/>
              <a:ea typeface="Signika Negative"/>
              <a:cs typeface="Signika Negative"/>
              <a:sym typeface="Signika Negativ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629999" y="630000"/>
            <a:ext cx="109320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Heart Words</a:t>
            </a:r>
            <a:endParaRPr/>
          </a:p>
        </p:txBody>
      </p:sp>
      <p:sp>
        <p:nvSpPr>
          <p:cNvPr id="433" name="Google Shape;433;p45"/>
          <p:cNvSpPr txBox="1">
            <a:spLocks noGrp="1"/>
          </p:cNvSpPr>
          <p:nvPr>
            <p:ph type="body" idx="1"/>
          </p:nvPr>
        </p:nvSpPr>
        <p:spPr>
          <a:xfrm>
            <a:off x="636125" y="1245150"/>
            <a:ext cx="10932000" cy="4822500"/>
          </a:xfrm>
          <a:prstGeom prst="rect">
            <a:avLst/>
          </a:prstGeom>
        </p:spPr>
        <p:txBody>
          <a:bodyPr spcFirstLastPara="1" wrap="square" lIns="0" tIns="0" rIns="0" bIns="0" anchor="t" anchorCtr="0">
            <a:normAutofit fontScale="40000" lnSpcReduction="20000"/>
          </a:bodyPr>
          <a:lstStyle/>
          <a:p>
            <a:pPr marL="457200" lvl="0" indent="0" algn="l" rtl="0">
              <a:lnSpc>
                <a:spcPct val="100000"/>
              </a:lnSpc>
              <a:spcBef>
                <a:spcPts val="500"/>
              </a:spcBef>
              <a:spcAft>
                <a:spcPts val="0"/>
              </a:spcAft>
              <a:buNone/>
            </a:pPr>
            <a:endParaRPr sz="3764"/>
          </a:p>
          <a:p>
            <a:pPr marL="457200" lvl="0" indent="-356870" algn="l" rtl="0">
              <a:lnSpc>
                <a:spcPct val="100000"/>
              </a:lnSpc>
              <a:spcBef>
                <a:spcPts val="500"/>
              </a:spcBef>
              <a:spcAft>
                <a:spcPts val="0"/>
              </a:spcAft>
              <a:buSzPct val="100000"/>
              <a:buFont typeface="Signika Negative Light"/>
              <a:buChar char="●"/>
            </a:pPr>
            <a:r>
              <a:rPr lang="en-US" sz="5050"/>
              <a:t>The students will be given ‘heart words’ for the term.</a:t>
            </a:r>
            <a:endParaRPr sz="5050"/>
          </a:p>
          <a:p>
            <a:pPr marL="457200" lvl="0" indent="0" algn="l" rtl="0">
              <a:lnSpc>
                <a:spcPct val="100000"/>
              </a:lnSpc>
              <a:spcBef>
                <a:spcPts val="500"/>
              </a:spcBef>
              <a:spcAft>
                <a:spcPts val="0"/>
              </a:spcAft>
              <a:buNone/>
            </a:pPr>
            <a:endParaRPr sz="5050"/>
          </a:p>
          <a:p>
            <a:pPr marL="457200" lvl="0" indent="-356870" algn="l" rtl="0">
              <a:lnSpc>
                <a:spcPct val="100000"/>
              </a:lnSpc>
              <a:spcBef>
                <a:spcPts val="500"/>
              </a:spcBef>
              <a:spcAft>
                <a:spcPts val="0"/>
              </a:spcAft>
              <a:buSzPct val="100000"/>
              <a:buFont typeface="Signika Negative Light"/>
              <a:buChar char="●"/>
            </a:pPr>
            <a:r>
              <a:rPr lang="en-US" sz="5050"/>
              <a:t>These are the words that they see regularly in the books that they are reading, both at home and at school.</a:t>
            </a:r>
            <a:endParaRPr sz="5050"/>
          </a:p>
          <a:p>
            <a:pPr marL="457200" lvl="0" indent="0" algn="l" rtl="0">
              <a:lnSpc>
                <a:spcPct val="100000"/>
              </a:lnSpc>
              <a:spcBef>
                <a:spcPts val="500"/>
              </a:spcBef>
              <a:spcAft>
                <a:spcPts val="0"/>
              </a:spcAft>
              <a:buNone/>
            </a:pPr>
            <a:endParaRPr sz="5050"/>
          </a:p>
          <a:p>
            <a:pPr marL="457200" lvl="0" indent="-356870" algn="l" rtl="0">
              <a:lnSpc>
                <a:spcPct val="100000"/>
              </a:lnSpc>
              <a:spcBef>
                <a:spcPts val="500"/>
              </a:spcBef>
              <a:spcAft>
                <a:spcPts val="0"/>
              </a:spcAft>
              <a:buSzPct val="100000"/>
              <a:buFont typeface="Signika Negative Light"/>
              <a:buChar char="●"/>
            </a:pPr>
            <a:r>
              <a:rPr lang="en-US" sz="5050"/>
              <a:t>You can go through these words to help your child understand and recognise these words in context.</a:t>
            </a:r>
            <a:endParaRPr sz="5050"/>
          </a:p>
          <a:p>
            <a:pPr marL="457200" lvl="0" indent="0" algn="l" rtl="0">
              <a:lnSpc>
                <a:spcPct val="100000"/>
              </a:lnSpc>
              <a:spcBef>
                <a:spcPts val="500"/>
              </a:spcBef>
              <a:spcAft>
                <a:spcPts val="0"/>
              </a:spcAft>
              <a:buNone/>
            </a:pPr>
            <a:endParaRPr sz="5050"/>
          </a:p>
          <a:p>
            <a:pPr marL="457200" lvl="0" indent="-356870" algn="l" rtl="0">
              <a:lnSpc>
                <a:spcPct val="100000"/>
              </a:lnSpc>
              <a:spcBef>
                <a:spcPts val="500"/>
              </a:spcBef>
              <a:spcAft>
                <a:spcPts val="0"/>
              </a:spcAft>
              <a:buSzPct val="100000"/>
              <a:buFont typeface="Signika Negative Light"/>
              <a:buChar char="●"/>
            </a:pPr>
            <a:r>
              <a:rPr lang="en-US" sz="5050"/>
              <a:t>When you have completed the reading of the words, go back and practise spelling them. There is a small book in your child’s home learning folder for them to use.</a:t>
            </a:r>
            <a:endParaRPr sz="5050"/>
          </a:p>
          <a:p>
            <a:pPr marL="457200" lvl="0" indent="0" algn="l" rtl="0">
              <a:lnSpc>
                <a:spcPct val="100000"/>
              </a:lnSpc>
              <a:spcBef>
                <a:spcPts val="500"/>
              </a:spcBef>
              <a:spcAft>
                <a:spcPts val="0"/>
              </a:spcAft>
              <a:buNone/>
            </a:pPr>
            <a:endParaRPr sz="5050"/>
          </a:p>
          <a:p>
            <a:pPr marL="457200" lvl="0" indent="-356870" algn="l" rtl="0">
              <a:lnSpc>
                <a:spcPct val="100000"/>
              </a:lnSpc>
              <a:spcBef>
                <a:spcPts val="500"/>
              </a:spcBef>
              <a:spcAft>
                <a:spcPts val="0"/>
              </a:spcAft>
              <a:buSzPct val="100000"/>
              <a:buFont typeface="Signika Negative Light"/>
              <a:buChar char="●"/>
            </a:pPr>
            <a:r>
              <a:rPr lang="en-US" sz="5050"/>
              <a:t>These sheets are for you to progress through, at your own pace. </a:t>
            </a:r>
            <a:endParaRPr sz="5050"/>
          </a:p>
          <a:p>
            <a:pPr marL="457200" lvl="0" indent="0" algn="l" rtl="0">
              <a:lnSpc>
                <a:spcPct val="100000"/>
              </a:lnSpc>
              <a:spcBef>
                <a:spcPts val="500"/>
              </a:spcBef>
              <a:spcAft>
                <a:spcPts val="0"/>
              </a:spcAft>
              <a:buNone/>
            </a:pPr>
            <a:endParaRPr sz="5050"/>
          </a:p>
          <a:p>
            <a:pPr marL="457200" lvl="0" indent="-356870" algn="l" rtl="0">
              <a:lnSpc>
                <a:spcPct val="100000"/>
              </a:lnSpc>
              <a:spcBef>
                <a:spcPts val="500"/>
              </a:spcBef>
              <a:spcAft>
                <a:spcPts val="0"/>
              </a:spcAft>
              <a:buSzPct val="100000"/>
              <a:buFont typeface="Signika Negative Light"/>
              <a:buChar char="●"/>
            </a:pPr>
            <a:r>
              <a:rPr lang="en-US" sz="5050"/>
              <a:t>You will be given a new set of words at the beginning of each term.</a:t>
            </a:r>
            <a:endParaRPr sz="5050"/>
          </a:p>
          <a:p>
            <a:pPr marL="0" lvl="0" indent="0" algn="l" rtl="0">
              <a:spcBef>
                <a:spcPts val="500"/>
              </a:spcBef>
              <a:spcAft>
                <a:spcPts val="0"/>
              </a:spcAft>
              <a:buNone/>
            </a:pPr>
            <a:endParaRPr/>
          </a:p>
          <a:p>
            <a:pPr marL="0" lvl="0" indent="0" algn="l" rtl="0">
              <a:spcBef>
                <a:spcPts val="500"/>
              </a:spcBef>
              <a:spcAft>
                <a:spcPts val="0"/>
              </a:spcAft>
              <a:buNone/>
            </a:pPr>
            <a:endParaRPr/>
          </a:p>
        </p:txBody>
      </p:sp>
      <p:sp>
        <p:nvSpPr>
          <p:cNvPr id="434" name="Google Shape;434;p45"/>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
        <p:nvSpPr>
          <p:cNvPr id="435" name="Google Shape;435;p45"/>
          <p:cNvSpPr txBox="1"/>
          <p:nvPr/>
        </p:nvSpPr>
        <p:spPr>
          <a:xfrm>
            <a:off x="2220450" y="62150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sz="1200">
              <a:solidFill>
                <a:schemeClr val="lt2"/>
              </a:solidFill>
              <a:latin typeface="Signika Negative Light"/>
              <a:ea typeface="Signika Negative Light"/>
              <a:cs typeface="Signika Negative Light"/>
              <a:sym typeface="Signika Negative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6"/>
          <p:cNvSpPr txBox="1">
            <a:spLocks noGrp="1"/>
          </p:cNvSpPr>
          <p:nvPr>
            <p:ph type="title"/>
          </p:nvPr>
        </p:nvSpPr>
        <p:spPr>
          <a:xfrm>
            <a:off x="629999" y="630000"/>
            <a:ext cx="109320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Phonics Progression / Handwriting rhymes</a:t>
            </a:r>
            <a:endParaRPr/>
          </a:p>
        </p:txBody>
      </p:sp>
      <p:sp>
        <p:nvSpPr>
          <p:cNvPr id="442" name="Google Shape;442;p46"/>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pic>
        <p:nvPicPr>
          <p:cNvPr id="443" name="Google Shape;443;p46"/>
          <p:cNvPicPr preferRelativeResize="0"/>
          <p:nvPr/>
        </p:nvPicPr>
        <p:blipFill>
          <a:blip r:embed="rId3">
            <a:alphaModFix/>
          </a:blip>
          <a:stretch>
            <a:fillRect/>
          </a:stretch>
        </p:blipFill>
        <p:spPr>
          <a:xfrm>
            <a:off x="421375" y="1849163"/>
            <a:ext cx="5969651" cy="4046750"/>
          </a:xfrm>
          <a:prstGeom prst="rect">
            <a:avLst/>
          </a:prstGeom>
          <a:noFill/>
          <a:ln>
            <a:noFill/>
          </a:ln>
        </p:spPr>
      </p:pic>
      <p:sp>
        <p:nvSpPr>
          <p:cNvPr id="444" name="Google Shape;444;p46"/>
          <p:cNvSpPr txBox="1"/>
          <p:nvPr/>
        </p:nvSpPr>
        <p:spPr>
          <a:xfrm>
            <a:off x="2139525" y="62150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sz="1200">
              <a:solidFill>
                <a:schemeClr val="lt2"/>
              </a:solidFill>
              <a:latin typeface="Signika Negative Light"/>
              <a:ea typeface="Signika Negative Light"/>
              <a:cs typeface="Signika Negative Light"/>
              <a:sym typeface="Signika Negative Light"/>
            </a:endParaRPr>
          </a:p>
        </p:txBody>
      </p:sp>
      <p:pic>
        <p:nvPicPr>
          <p:cNvPr id="445" name="Google Shape;445;p46"/>
          <p:cNvPicPr preferRelativeResize="0"/>
          <p:nvPr/>
        </p:nvPicPr>
        <p:blipFill rotWithShape="1">
          <a:blip r:embed="rId4">
            <a:alphaModFix/>
          </a:blip>
          <a:srcRect l="13637" t="11548" r="9404" b="12527"/>
          <a:stretch/>
        </p:blipFill>
        <p:spPr>
          <a:xfrm>
            <a:off x="7036125" y="1170025"/>
            <a:ext cx="4226200" cy="5559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7"/>
          <p:cNvSpPr txBox="1">
            <a:spLocks noGrp="1"/>
          </p:cNvSpPr>
          <p:nvPr>
            <p:ph type="title"/>
          </p:nvPr>
        </p:nvSpPr>
        <p:spPr>
          <a:xfrm>
            <a:off x="636124" y="170725"/>
            <a:ext cx="109320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Numeracy</a:t>
            </a:r>
            <a:endParaRPr/>
          </a:p>
        </p:txBody>
      </p:sp>
      <p:sp>
        <p:nvSpPr>
          <p:cNvPr id="452" name="Google Shape;452;p47"/>
          <p:cNvSpPr txBox="1">
            <a:spLocks noGrp="1"/>
          </p:cNvSpPr>
          <p:nvPr>
            <p:ph type="body" idx="1"/>
          </p:nvPr>
        </p:nvSpPr>
        <p:spPr>
          <a:xfrm>
            <a:off x="763350" y="701975"/>
            <a:ext cx="10932000" cy="5067000"/>
          </a:xfrm>
          <a:prstGeom prst="rect">
            <a:avLst/>
          </a:prstGeom>
        </p:spPr>
        <p:txBody>
          <a:bodyPr spcFirstLastPara="1" wrap="square" lIns="0" tIns="0" rIns="0" bIns="0" anchor="t" anchorCtr="0">
            <a:noAutofit/>
          </a:bodyPr>
          <a:lstStyle/>
          <a:p>
            <a:pPr marL="0" lvl="0" indent="0" algn="l" rtl="0">
              <a:lnSpc>
                <a:spcPct val="80000"/>
              </a:lnSpc>
              <a:spcBef>
                <a:spcPts val="0"/>
              </a:spcBef>
              <a:spcAft>
                <a:spcPts val="0"/>
              </a:spcAft>
              <a:buSzPts val="770"/>
              <a:buNone/>
            </a:pPr>
            <a:r>
              <a:rPr lang="en-US" sz="2080" b="1">
                <a:solidFill>
                  <a:srgbClr val="000000"/>
                </a:solidFill>
                <a:latin typeface="Signika Negative"/>
                <a:ea typeface="Signika Negative"/>
                <a:cs typeface="Signika Negative"/>
                <a:sym typeface="Signika Negative"/>
              </a:rPr>
              <a:t>NUMBERS</a:t>
            </a:r>
            <a:r>
              <a:rPr lang="en-US" sz="2080">
                <a:solidFill>
                  <a:srgbClr val="000000"/>
                </a:solidFill>
              </a:rPr>
              <a:t> – they are everywhere and in everything we do.</a:t>
            </a:r>
            <a:br>
              <a:rPr lang="en-US" sz="1660">
                <a:solidFill>
                  <a:srgbClr val="000000"/>
                </a:solidFill>
              </a:rPr>
            </a:br>
            <a:br>
              <a:rPr lang="en-US" sz="1660">
                <a:solidFill>
                  <a:srgbClr val="000000"/>
                </a:solidFill>
              </a:rPr>
            </a:br>
            <a:r>
              <a:rPr lang="en-US" sz="1660">
                <a:solidFill>
                  <a:srgbClr val="000000"/>
                </a:solidFill>
              </a:rPr>
              <a:t>	- </a:t>
            </a:r>
            <a:r>
              <a:rPr lang="en-US" sz="2080">
                <a:solidFill>
                  <a:srgbClr val="000000"/>
                </a:solidFill>
              </a:rPr>
              <a:t>Make numbers fun, playful and relevant </a:t>
            </a:r>
            <a:endParaRPr sz="2080">
              <a:solidFill>
                <a:srgbClr val="00B050"/>
              </a:solidFill>
            </a:endParaRPr>
          </a:p>
          <a:p>
            <a:pPr marL="0" lvl="0" indent="0" algn="l" rtl="0">
              <a:lnSpc>
                <a:spcPct val="80000"/>
              </a:lnSpc>
              <a:spcBef>
                <a:spcPts val="400"/>
              </a:spcBef>
              <a:spcAft>
                <a:spcPts val="0"/>
              </a:spcAft>
              <a:buSzPts val="770"/>
              <a:buNone/>
            </a:pPr>
            <a:br>
              <a:rPr lang="en-US" sz="2080">
                <a:solidFill>
                  <a:srgbClr val="000000"/>
                </a:solidFill>
              </a:rPr>
            </a:br>
            <a:r>
              <a:rPr lang="en-US" sz="2080">
                <a:solidFill>
                  <a:srgbClr val="000000"/>
                </a:solidFill>
              </a:rPr>
              <a:t>	-Play board games – dominoes, dice games, snakes and ladders, uno, card games</a:t>
            </a:r>
            <a:endParaRPr sz="2080">
              <a:solidFill>
                <a:srgbClr val="00B050"/>
              </a:solidFill>
            </a:endParaRPr>
          </a:p>
          <a:p>
            <a:pPr marL="0" lvl="0" indent="0" algn="ctr" rtl="0">
              <a:lnSpc>
                <a:spcPct val="80000"/>
              </a:lnSpc>
              <a:spcBef>
                <a:spcPts val="400"/>
              </a:spcBef>
              <a:spcAft>
                <a:spcPts val="0"/>
              </a:spcAft>
              <a:buSzPts val="770"/>
              <a:buNone/>
            </a:pPr>
            <a:br>
              <a:rPr lang="en-US" sz="2080">
                <a:solidFill>
                  <a:srgbClr val="000000"/>
                </a:solidFill>
              </a:rPr>
            </a:br>
            <a:r>
              <a:rPr lang="en-US" sz="2080">
                <a:solidFill>
                  <a:srgbClr val="000000"/>
                </a:solidFill>
              </a:rPr>
              <a:t>Look for lots of incidental learning</a:t>
            </a:r>
            <a:endParaRPr sz="2080">
              <a:solidFill>
                <a:srgbClr val="000000"/>
              </a:solidFill>
            </a:endParaRPr>
          </a:p>
          <a:p>
            <a:pPr marL="0" lvl="0" indent="0" algn="ctr" rtl="0">
              <a:lnSpc>
                <a:spcPct val="80000"/>
              </a:lnSpc>
              <a:spcBef>
                <a:spcPts val="400"/>
              </a:spcBef>
              <a:spcAft>
                <a:spcPts val="0"/>
              </a:spcAft>
              <a:buSzPts val="770"/>
              <a:buNone/>
            </a:pPr>
            <a:br>
              <a:rPr lang="en-US" sz="2080">
                <a:solidFill>
                  <a:srgbClr val="000000"/>
                </a:solidFill>
              </a:rPr>
            </a:br>
            <a:r>
              <a:rPr lang="en-US" sz="2080" b="1">
                <a:solidFill>
                  <a:srgbClr val="000000"/>
                </a:solidFill>
                <a:latin typeface="Signika Negative"/>
                <a:ea typeface="Signika Negative"/>
                <a:cs typeface="Signika Negative"/>
                <a:sym typeface="Signika Negative"/>
              </a:rPr>
              <a:t> </a:t>
            </a:r>
            <a:r>
              <a:rPr lang="en-US" sz="2640" b="1">
                <a:solidFill>
                  <a:srgbClr val="0070C0"/>
                </a:solidFill>
                <a:latin typeface="Signika Negative"/>
                <a:ea typeface="Signika Negative"/>
                <a:cs typeface="Signika Negative"/>
                <a:sym typeface="Signika Negative"/>
              </a:rPr>
              <a:t>Number sense is not taught…… it’s caught!</a:t>
            </a:r>
            <a:endParaRPr sz="2640" b="1">
              <a:solidFill>
                <a:srgbClr val="0070C0"/>
              </a:solidFill>
              <a:latin typeface="Signika Negative"/>
              <a:ea typeface="Signika Negative"/>
              <a:cs typeface="Signika Negative"/>
              <a:sym typeface="Signika Negative"/>
            </a:endParaRPr>
          </a:p>
          <a:p>
            <a:pPr marL="0" lvl="0" indent="0" algn="l" rtl="0">
              <a:lnSpc>
                <a:spcPct val="80000"/>
              </a:lnSpc>
              <a:spcBef>
                <a:spcPts val="0"/>
              </a:spcBef>
              <a:spcAft>
                <a:spcPts val="0"/>
              </a:spcAft>
              <a:buSzPts val="770"/>
              <a:buNone/>
            </a:pPr>
            <a:endParaRPr sz="2080">
              <a:solidFill>
                <a:srgbClr val="000000"/>
              </a:solidFill>
            </a:endParaRPr>
          </a:p>
          <a:p>
            <a:pPr marL="0" lvl="0" indent="457200" algn="l" rtl="0">
              <a:lnSpc>
                <a:spcPct val="80000"/>
              </a:lnSpc>
              <a:spcBef>
                <a:spcPts val="0"/>
              </a:spcBef>
              <a:spcAft>
                <a:spcPts val="0"/>
              </a:spcAft>
              <a:buSzPts val="770"/>
              <a:buNone/>
            </a:pPr>
            <a:r>
              <a:rPr lang="en-US" sz="2080">
                <a:solidFill>
                  <a:srgbClr val="000000"/>
                </a:solidFill>
              </a:rPr>
              <a:t>- Simple counting forwards and backwards</a:t>
            </a:r>
            <a:endParaRPr sz="2080">
              <a:solidFill>
                <a:srgbClr val="00B050"/>
              </a:solidFill>
            </a:endParaRPr>
          </a:p>
          <a:p>
            <a:pPr marL="0" lvl="0" indent="0" algn="l" rtl="0">
              <a:lnSpc>
                <a:spcPct val="80000"/>
              </a:lnSpc>
              <a:spcBef>
                <a:spcPts val="400"/>
              </a:spcBef>
              <a:spcAft>
                <a:spcPts val="0"/>
              </a:spcAft>
              <a:buSzPts val="770"/>
              <a:buNone/>
            </a:pPr>
            <a:r>
              <a:rPr lang="en-US" sz="2080">
                <a:solidFill>
                  <a:srgbClr val="000000"/>
                </a:solidFill>
              </a:rPr>
              <a:t> </a:t>
            </a:r>
            <a:br>
              <a:rPr lang="en-US" sz="2080">
                <a:solidFill>
                  <a:srgbClr val="000000"/>
                </a:solidFill>
              </a:rPr>
            </a:br>
            <a:r>
              <a:rPr lang="en-US" sz="2080">
                <a:solidFill>
                  <a:srgbClr val="000000"/>
                </a:solidFill>
              </a:rPr>
              <a:t>	- Identifying numerals 1-20 and counting out corresponding objects </a:t>
            </a:r>
            <a:endParaRPr sz="2080">
              <a:solidFill>
                <a:srgbClr val="00B050"/>
              </a:solidFill>
            </a:endParaRPr>
          </a:p>
          <a:p>
            <a:pPr marL="0" lvl="0" indent="0" algn="l" rtl="0">
              <a:lnSpc>
                <a:spcPct val="80000"/>
              </a:lnSpc>
              <a:spcBef>
                <a:spcPts val="400"/>
              </a:spcBef>
              <a:spcAft>
                <a:spcPts val="0"/>
              </a:spcAft>
              <a:buSzPts val="770"/>
              <a:buNone/>
            </a:pPr>
            <a:br>
              <a:rPr lang="en-US" sz="2080">
                <a:solidFill>
                  <a:srgbClr val="000000"/>
                </a:solidFill>
              </a:rPr>
            </a:br>
            <a:r>
              <a:rPr lang="en-US" sz="2080">
                <a:solidFill>
                  <a:srgbClr val="000000"/>
                </a:solidFill>
              </a:rPr>
              <a:t>	- Matching objects that are similar shape, size or colour. </a:t>
            </a:r>
            <a:endParaRPr sz="1380">
              <a:solidFill>
                <a:srgbClr val="000000"/>
              </a:solidFill>
            </a:endParaRPr>
          </a:p>
          <a:p>
            <a:pPr marL="0" lvl="0" indent="0" algn="l" rtl="0">
              <a:lnSpc>
                <a:spcPct val="80000"/>
              </a:lnSpc>
              <a:spcBef>
                <a:spcPts val="400"/>
              </a:spcBef>
              <a:spcAft>
                <a:spcPts val="0"/>
              </a:spcAft>
              <a:buSzPts val="770"/>
              <a:buNone/>
            </a:pPr>
            <a:endParaRPr sz="2080">
              <a:solidFill>
                <a:srgbClr val="000000"/>
              </a:solidFill>
            </a:endParaRPr>
          </a:p>
          <a:p>
            <a:pPr marL="0" lvl="0" indent="457200" algn="l" rtl="0">
              <a:lnSpc>
                <a:spcPct val="80000"/>
              </a:lnSpc>
              <a:spcBef>
                <a:spcPts val="400"/>
              </a:spcBef>
              <a:spcAft>
                <a:spcPts val="0"/>
              </a:spcAft>
              <a:buSzPts val="770"/>
              <a:buNone/>
            </a:pPr>
            <a:r>
              <a:rPr lang="en-US" sz="2080">
                <a:solidFill>
                  <a:srgbClr val="000000"/>
                </a:solidFill>
              </a:rPr>
              <a:t>- Making patterns, exploring shapes etc</a:t>
            </a:r>
            <a:endParaRPr sz="1380">
              <a:solidFill>
                <a:srgbClr val="000000"/>
              </a:solidFill>
            </a:endParaRPr>
          </a:p>
          <a:p>
            <a:pPr marL="0" lvl="0" indent="0" algn="l" rtl="0">
              <a:lnSpc>
                <a:spcPct val="80000"/>
              </a:lnSpc>
              <a:spcBef>
                <a:spcPts val="400"/>
              </a:spcBef>
              <a:spcAft>
                <a:spcPts val="0"/>
              </a:spcAft>
              <a:buClr>
                <a:srgbClr val="000000"/>
              </a:buClr>
              <a:buSzPts val="770"/>
              <a:buFont typeface="Arial"/>
              <a:buNone/>
            </a:pPr>
            <a:endParaRPr sz="2080">
              <a:solidFill>
                <a:srgbClr val="000000"/>
              </a:solidFill>
            </a:endParaRPr>
          </a:p>
          <a:p>
            <a:pPr marL="0" lvl="0" indent="0" algn="ctr" rtl="0">
              <a:lnSpc>
                <a:spcPct val="80000"/>
              </a:lnSpc>
              <a:spcBef>
                <a:spcPts val="400"/>
              </a:spcBef>
              <a:spcAft>
                <a:spcPts val="0"/>
              </a:spcAft>
              <a:buClr>
                <a:srgbClr val="000000"/>
              </a:buClr>
              <a:buSzPts val="770"/>
              <a:buFont typeface="Arial"/>
              <a:buNone/>
            </a:pPr>
            <a:r>
              <a:rPr lang="en-US" sz="2080">
                <a:solidFill>
                  <a:srgbClr val="000000"/>
                </a:solidFill>
              </a:rPr>
              <a:t>Goal – to have a flexible understanding of numbers </a:t>
            </a:r>
            <a:endParaRPr sz="1380">
              <a:solidFill>
                <a:srgbClr val="000000"/>
              </a:solidFill>
            </a:endParaRPr>
          </a:p>
          <a:p>
            <a:pPr marL="0" lvl="0" indent="0" algn="ctr" rtl="0">
              <a:lnSpc>
                <a:spcPct val="80000"/>
              </a:lnSpc>
              <a:spcBef>
                <a:spcPts val="400"/>
              </a:spcBef>
              <a:spcAft>
                <a:spcPts val="0"/>
              </a:spcAft>
              <a:buClr>
                <a:srgbClr val="000000"/>
              </a:buClr>
              <a:buSzPts val="770"/>
              <a:buFont typeface="Arial"/>
              <a:buNone/>
            </a:pPr>
            <a:r>
              <a:rPr lang="en-US" sz="2080">
                <a:solidFill>
                  <a:srgbClr val="000000"/>
                </a:solidFill>
              </a:rPr>
              <a:t>and the relationship between them</a:t>
            </a:r>
            <a:endParaRPr sz="2640">
              <a:solidFill>
                <a:srgbClr val="0070C0"/>
              </a:solidFill>
            </a:endParaRPr>
          </a:p>
        </p:txBody>
      </p:sp>
      <p:sp>
        <p:nvSpPr>
          <p:cNvPr id="453" name="Google Shape;453;p47"/>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
        <p:nvSpPr>
          <p:cNvPr id="454" name="Google Shape;454;p47"/>
          <p:cNvSpPr/>
          <p:nvPr/>
        </p:nvSpPr>
        <p:spPr>
          <a:xfrm rot="2012514">
            <a:off x="8619732" y="2884403"/>
            <a:ext cx="3677651" cy="3330635"/>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Signika Negative Light"/>
              <a:ea typeface="Signika Negative Light"/>
              <a:cs typeface="Signika Negative Light"/>
              <a:sym typeface="Signika Negative Light"/>
            </a:endParaRPr>
          </a:p>
        </p:txBody>
      </p:sp>
      <p:sp>
        <p:nvSpPr>
          <p:cNvPr id="455" name="Google Shape;455;p47"/>
          <p:cNvSpPr txBox="1"/>
          <p:nvPr/>
        </p:nvSpPr>
        <p:spPr>
          <a:xfrm>
            <a:off x="9475613" y="3841725"/>
            <a:ext cx="1965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Signika Negative Light"/>
                <a:ea typeface="Signika Negative Light"/>
                <a:cs typeface="Signika Negative Light"/>
                <a:sym typeface="Signika Negative Light"/>
              </a:rPr>
              <a:t>Keep using the Write and Wipe pockets from transition packs</a:t>
            </a:r>
            <a:endParaRPr sz="2000">
              <a:solidFill>
                <a:schemeClr val="lt1"/>
              </a:solidFill>
              <a:latin typeface="Signika Negative Light"/>
              <a:ea typeface="Signika Negative Light"/>
              <a:cs typeface="Signika Negative Light"/>
              <a:sym typeface="Signika Negative Light"/>
            </a:endParaRPr>
          </a:p>
        </p:txBody>
      </p:sp>
      <p:sp>
        <p:nvSpPr>
          <p:cNvPr id="456" name="Google Shape;456;p47"/>
          <p:cNvSpPr txBox="1"/>
          <p:nvPr/>
        </p:nvSpPr>
        <p:spPr>
          <a:xfrm>
            <a:off x="2162650" y="62150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sz="1200">
              <a:solidFill>
                <a:schemeClr val="lt2"/>
              </a:solidFill>
              <a:latin typeface="Signika Negative Light"/>
              <a:ea typeface="Signika Negative Light"/>
              <a:cs typeface="Signika Negative Light"/>
              <a:sym typeface="Signika Negative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8"/>
          <p:cNvSpPr txBox="1">
            <a:spLocks noGrp="1"/>
          </p:cNvSpPr>
          <p:nvPr>
            <p:ph type="title"/>
          </p:nvPr>
        </p:nvSpPr>
        <p:spPr>
          <a:xfrm>
            <a:off x="629999" y="630000"/>
            <a:ext cx="109320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US"/>
              <a:t>Curriculum subjects</a:t>
            </a:r>
            <a:endParaRPr/>
          </a:p>
        </p:txBody>
      </p:sp>
      <p:sp>
        <p:nvSpPr>
          <p:cNvPr id="463" name="Google Shape;463;p48"/>
          <p:cNvSpPr txBox="1">
            <a:spLocks noGrp="1"/>
          </p:cNvSpPr>
          <p:nvPr>
            <p:ph type="body" idx="1"/>
          </p:nvPr>
        </p:nvSpPr>
        <p:spPr>
          <a:xfrm>
            <a:off x="636125" y="1261950"/>
            <a:ext cx="11400900" cy="4610700"/>
          </a:xfrm>
          <a:prstGeom prst="rect">
            <a:avLst/>
          </a:prstGeom>
        </p:spPr>
        <p:txBody>
          <a:bodyPr spcFirstLastPara="1" wrap="square" lIns="0" tIns="0" rIns="0" bIns="0" anchor="t" anchorCtr="0">
            <a:normAutofit lnSpcReduction="10000"/>
          </a:bodyPr>
          <a:lstStyle/>
          <a:p>
            <a:pPr marL="457200" lvl="0" indent="-374650" algn="l" rtl="0">
              <a:spcBef>
                <a:spcPts val="500"/>
              </a:spcBef>
              <a:spcAft>
                <a:spcPts val="0"/>
              </a:spcAft>
              <a:buSzPts val="2300"/>
              <a:buChar char="●"/>
            </a:pPr>
            <a:r>
              <a:rPr lang="en-US" sz="2300"/>
              <a:t>English and Mathematics take up 50% of the weekly lessons.</a:t>
            </a:r>
            <a:endParaRPr sz="2300"/>
          </a:p>
          <a:p>
            <a:pPr marL="457200" lvl="0" indent="0" algn="l" rtl="0">
              <a:spcBef>
                <a:spcPts val="500"/>
              </a:spcBef>
              <a:spcAft>
                <a:spcPts val="0"/>
              </a:spcAft>
              <a:buNone/>
            </a:pPr>
            <a:endParaRPr sz="2300"/>
          </a:p>
          <a:p>
            <a:pPr marL="457200" lvl="0" indent="-374650" algn="l" rtl="0">
              <a:spcBef>
                <a:spcPts val="500"/>
              </a:spcBef>
              <a:spcAft>
                <a:spcPts val="0"/>
              </a:spcAft>
              <a:buSzPts val="2300"/>
              <a:buChar char="●"/>
            </a:pPr>
            <a:r>
              <a:rPr lang="en-US" sz="2300"/>
              <a:t>Students will also be engaged in:</a:t>
            </a:r>
            <a:endParaRPr sz="2300"/>
          </a:p>
          <a:p>
            <a:pPr marL="457200" lvl="0" indent="0" algn="l" rtl="0">
              <a:spcBef>
                <a:spcPts val="500"/>
              </a:spcBef>
              <a:spcAft>
                <a:spcPts val="0"/>
              </a:spcAft>
              <a:buNone/>
            </a:pPr>
            <a:endParaRPr sz="2300"/>
          </a:p>
          <a:p>
            <a:pPr marL="457200" lvl="0" indent="-374650" algn="l" rtl="0">
              <a:spcBef>
                <a:spcPts val="500"/>
              </a:spcBef>
              <a:spcAft>
                <a:spcPts val="0"/>
              </a:spcAft>
              <a:buSzPts val="2300"/>
              <a:buChar char="●"/>
            </a:pPr>
            <a:r>
              <a:rPr lang="en-US" sz="2300"/>
              <a:t>History and Geography</a:t>
            </a:r>
            <a:endParaRPr sz="2300"/>
          </a:p>
          <a:p>
            <a:pPr marL="457200" lvl="0" indent="0" algn="l" rtl="0">
              <a:spcBef>
                <a:spcPts val="500"/>
              </a:spcBef>
              <a:spcAft>
                <a:spcPts val="0"/>
              </a:spcAft>
              <a:buNone/>
            </a:pPr>
            <a:endParaRPr sz="2300"/>
          </a:p>
          <a:p>
            <a:pPr marL="457200" lvl="0" indent="-374650" algn="l" rtl="0">
              <a:spcBef>
                <a:spcPts val="500"/>
              </a:spcBef>
              <a:spcAft>
                <a:spcPts val="0"/>
              </a:spcAft>
              <a:buSzPts val="2300"/>
              <a:buChar char="●"/>
            </a:pPr>
            <a:r>
              <a:rPr lang="en-US" sz="2300"/>
              <a:t>Science - Physical World, Material World, Living World, Earth and Space, Digital Technologies.</a:t>
            </a:r>
            <a:endParaRPr sz="2300"/>
          </a:p>
          <a:p>
            <a:pPr marL="457200" lvl="0" indent="0" algn="l" rtl="0">
              <a:spcBef>
                <a:spcPts val="500"/>
              </a:spcBef>
              <a:spcAft>
                <a:spcPts val="0"/>
              </a:spcAft>
              <a:buNone/>
            </a:pPr>
            <a:endParaRPr sz="2300"/>
          </a:p>
          <a:p>
            <a:pPr marL="457200" lvl="0" indent="-374650" algn="l" rtl="0">
              <a:spcBef>
                <a:spcPts val="500"/>
              </a:spcBef>
              <a:spcAft>
                <a:spcPts val="0"/>
              </a:spcAft>
              <a:buSzPts val="2300"/>
              <a:buChar char="●"/>
            </a:pPr>
            <a:r>
              <a:rPr lang="en-US" sz="2300"/>
              <a:t>Visual Art, Drama, Dance, Music</a:t>
            </a:r>
            <a:endParaRPr sz="2300"/>
          </a:p>
          <a:p>
            <a:pPr marL="457200" lvl="0" indent="0" algn="l" rtl="0">
              <a:spcBef>
                <a:spcPts val="500"/>
              </a:spcBef>
              <a:spcAft>
                <a:spcPts val="0"/>
              </a:spcAft>
              <a:buNone/>
            </a:pPr>
            <a:endParaRPr sz="2300"/>
          </a:p>
          <a:p>
            <a:pPr marL="457200" lvl="0" indent="-374650" algn="l" rtl="0">
              <a:spcBef>
                <a:spcPts val="500"/>
              </a:spcBef>
              <a:spcAft>
                <a:spcPts val="0"/>
              </a:spcAft>
              <a:buSzPts val="2300"/>
              <a:buChar char="●"/>
            </a:pPr>
            <a:r>
              <a:rPr lang="en-US" sz="2300"/>
              <a:t>PDHPE and Child Protection</a:t>
            </a:r>
            <a:endParaRPr sz="2300"/>
          </a:p>
          <a:p>
            <a:pPr marL="0" lvl="0" indent="0" algn="l" rtl="0">
              <a:spcBef>
                <a:spcPts val="500"/>
              </a:spcBef>
              <a:spcAft>
                <a:spcPts val="0"/>
              </a:spcAft>
              <a:buNone/>
            </a:pPr>
            <a:endParaRPr/>
          </a:p>
        </p:txBody>
      </p:sp>
      <p:sp>
        <p:nvSpPr>
          <p:cNvPr id="464" name="Google Shape;464;p48"/>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
        <p:nvSpPr>
          <p:cNvPr id="465" name="Google Shape;465;p48"/>
          <p:cNvSpPr txBox="1"/>
          <p:nvPr/>
        </p:nvSpPr>
        <p:spPr>
          <a:xfrm>
            <a:off x="2206425" y="62150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9"/>
          <p:cNvSpPr txBox="1">
            <a:spLocks noGrp="1"/>
          </p:cNvSpPr>
          <p:nvPr>
            <p:ph type="title"/>
          </p:nvPr>
        </p:nvSpPr>
        <p:spPr>
          <a:xfrm>
            <a:off x="374650" y="310375"/>
            <a:ext cx="4190400" cy="6207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US" sz="4000">
                <a:solidFill>
                  <a:schemeClr val="dk1"/>
                </a:solidFill>
                <a:highlight>
                  <a:schemeClr val="lt1"/>
                </a:highlight>
              </a:rPr>
              <a:t>In-Class Support</a:t>
            </a:r>
            <a:endParaRPr>
              <a:highlight>
                <a:schemeClr val="lt1"/>
              </a:highlight>
            </a:endParaRPr>
          </a:p>
          <a:p>
            <a:pPr marL="0" lvl="0" indent="0" algn="l" rtl="0">
              <a:spcBef>
                <a:spcPts val="0"/>
              </a:spcBef>
              <a:spcAft>
                <a:spcPts val="0"/>
              </a:spcAft>
              <a:buNone/>
            </a:pPr>
            <a:endParaRPr/>
          </a:p>
        </p:txBody>
      </p:sp>
      <p:sp>
        <p:nvSpPr>
          <p:cNvPr id="472" name="Google Shape;472;p49"/>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
        <p:nvSpPr>
          <p:cNvPr id="473" name="Google Shape;473;p49"/>
          <p:cNvSpPr txBox="1">
            <a:spLocks noGrp="1"/>
          </p:cNvSpPr>
          <p:nvPr>
            <p:ph type="body" idx="1"/>
          </p:nvPr>
        </p:nvSpPr>
        <p:spPr>
          <a:xfrm>
            <a:off x="-37100" y="980725"/>
            <a:ext cx="11779200" cy="3099900"/>
          </a:xfrm>
          <a:prstGeom prst="rect">
            <a:avLst/>
          </a:prstGeom>
          <a:noFill/>
          <a:ln>
            <a:noFill/>
          </a:ln>
        </p:spPr>
        <p:txBody>
          <a:bodyPr spcFirstLastPara="1" wrap="square" lIns="0" tIns="0" rIns="0" bIns="0" anchor="ctr" anchorCtr="0">
            <a:normAutofit/>
          </a:bodyPr>
          <a:lstStyle/>
          <a:p>
            <a:pPr marL="457200" lvl="0" indent="-228600" algn="l" rtl="0">
              <a:lnSpc>
                <a:spcPct val="115000"/>
              </a:lnSpc>
              <a:spcBef>
                <a:spcPts val="1000"/>
              </a:spcBef>
              <a:spcAft>
                <a:spcPts val="0"/>
              </a:spcAft>
              <a:buSzPts val="1900"/>
              <a:buNone/>
            </a:pPr>
            <a:r>
              <a:rPr lang="en-US" sz="2748">
                <a:latin typeface="Signika Negative"/>
                <a:ea typeface="Signika Negative"/>
                <a:cs typeface="Signika Negative"/>
                <a:sym typeface="Signika Negative"/>
              </a:rPr>
              <a:t>  </a:t>
            </a:r>
            <a:r>
              <a:rPr lang="en-US" sz="2648"/>
              <a:t>This year, the Kindergarten teaching team would like to invite parents and carers into our classrooms. This will be to assist with student learning with a focus on reading. Once the class parents have been assigned, more information will be sent home. We look forward to having you in our classrooms soon.</a:t>
            </a:r>
            <a:endParaRPr sz="2142"/>
          </a:p>
          <a:p>
            <a:pPr marL="0" lvl="0" indent="0" algn="l" rtl="0">
              <a:lnSpc>
                <a:spcPct val="90000"/>
              </a:lnSpc>
              <a:spcBef>
                <a:spcPts val="1000"/>
              </a:spcBef>
              <a:spcAft>
                <a:spcPts val="0"/>
              </a:spcAft>
              <a:buSzPts val="1946"/>
              <a:buNone/>
            </a:pPr>
            <a:endParaRPr/>
          </a:p>
          <a:p>
            <a:pPr marL="457200" lvl="0" indent="-228600" algn="l" rtl="0">
              <a:lnSpc>
                <a:spcPct val="90000"/>
              </a:lnSpc>
              <a:spcBef>
                <a:spcPts val="1000"/>
              </a:spcBef>
              <a:spcAft>
                <a:spcPts val="0"/>
              </a:spcAft>
              <a:buSzPts val="1800"/>
              <a:buNone/>
            </a:pPr>
            <a:endParaRPr/>
          </a:p>
        </p:txBody>
      </p:sp>
      <p:pic>
        <p:nvPicPr>
          <p:cNvPr id="474" name="Google Shape;474;p49"/>
          <p:cNvPicPr preferRelativeResize="0"/>
          <p:nvPr/>
        </p:nvPicPr>
        <p:blipFill rotWithShape="1">
          <a:blip r:embed="rId3">
            <a:alphaModFix/>
          </a:blip>
          <a:srcRect l="12976" t="5619" r="8233" b="5876"/>
          <a:stretch/>
        </p:blipFill>
        <p:spPr>
          <a:xfrm>
            <a:off x="4412103" y="3392500"/>
            <a:ext cx="2508385" cy="2817601"/>
          </a:xfrm>
          <a:prstGeom prst="rect">
            <a:avLst/>
          </a:prstGeom>
          <a:noFill/>
          <a:ln>
            <a:noFill/>
          </a:ln>
        </p:spPr>
      </p:pic>
      <p:sp>
        <p:nvSpPr>
          <p:cNvPr id="475" name="Google Shape;475;p49"/>
          <p:cNvSpPr txBox="1"/>
          <p:nvPr/>
        </p:nvSpPr>
        <p:spPr>
          <a:xfrm>
            <a:off x="2405500" y="621507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Signika Negative Light"/>
                <a:ea typeface="Signika Negative Light"/>
                <a:cs typeface="Signika Negative Light"/>
                <a:sym typeface="Signika Negative Light"/>
              </a:rPr>
              <a:t>Meet the teacher 2024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0"/>
          <p:cNvSpPr txBox="1">
            <a:spLocks noGrp="1"/>
          </p:cNvSpPr>
          <p:nvPr>
            <p:ph type="title"/>
          </p:nvPr>
        </p:nvSpPr>
        <p:spPr>
          <a:xfrm>
            <a:off x="629999" y="620713"/>
            <a:ext cx="10931989"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4000"/>
              <a:buFont typeface="Signika Negative"/>
              <a:buNone/>
            </a:pPr>
            <a:r>
              <a:rPr lang="en-US" sz="4000">
                <a:solidFill>
                  <a:schemeClr val="dk2"/>
                </a:solidFill>
              </a:rPr>
              <a:t>Social emotional learning (SEL)</a:t>
            </a:r>
            <a:endParaRPr sz="4000">
              <a:solidFill>
                <a:schemeClr val="dk2"/>
              </a:solidFill>
            </a:endParaRPr>
          </a:p>
        </p:txBody>
      </p:sp>
      <p:sp>
        <p:nvSpPr>
          <p:cNvPr id="482" name="Google Shape;482;p50"/>
          <p:cNvSpPr txBox="1">
            <a:spLocks noGrp="1"/>
          </p:cNvSpPr>
          <p:nvPr>
            <p:ph type="body" idx="1"/>
          </p:nvPr>
        </p:nvSpPr>
        <p:spPr>
          <a:xfrm>
            <a:off x="636128" y="1263397"/>
            <a:ext cx="10931985" cy="4258182"/>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300"/>
              <a:buNone/>
            </a:pPr>
            <a:r>
              <a:rPr lang="en-US" sz="2300"/>
              <a:t>Friendology and U R Strong (Term 1)</a:t>
            </a:r>
            <a:endParaRPr/>
          </a:p>
        </p:txBody>
      </p:sp>
      <p:sp>
        <p:nvSpPr>
          <p:cNvPr id="483" name="Google Shape;483;p50"/>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a:p>
            <a:pPr marL="0" lvl="0" indent="0" algn="l" rtl="0">
              <a:lnSpc>
                <a:spcPct val="100000"/>
              </a:lnSpc>
              <a:spcBef>
                <a:spcPts val="0"/>
              </a:spcBef>
              <a:spcAft>
                <a:spcPts val="0"/>
              </a:spcAft>
              <a:buSzPts val="1400"/>
              <a:buNone/>
            </a:pPr>
            <a:endParaRPr/>
          </a:p>
        </p:txBody>
      </p:sp>
      <p:sp>
        <p:nvSpPr>
          <p:cNvPr id="484" name="Google Shape;484;p50"/>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25</a:t>
            </a:fld>
            <a:endParaRPr>
              <a:solidFill>
                <a:schemeClr val="dk1"/>
              </a:solidFill>
            </a:endParaRPr>
          </a:p>
        </p:txBody>
      </p:sp>
      <p:pic>
        <p:nvPicPr>
          <p:cNvPr id="485" name="Google Shape;485;p50"/>
          <p:cNvPicPr preferRelativeResize="0"/>
          <p:nvPr/>
        </p:nvPicPr>
        <p:blipFill rotWithShape="1">
          <a:blip r:embed="rId3">
            <a:alphaModFix/>
          </a:blip>
          <a:srcRect/>
          <a:stretch/>
        </p:blipFill>
        <p:spPr>
          <a:xfrm>
            <a:off x="630404" y="6216433"/>
            <a:ext cx="1368373" cy="357387"/>
          </a:xfrm>
          <a:prstGeom prst="rect">
            <a:avLst/>
          </a:prstGeom>
          <a:noFill/>
          <a:ln>
            <a:noFill/>
          </a:ln>
        </p:spPr>
      </p:pic>
      <p:pic>
        <p:nvPicPr>
          <p:cNvPr id="486" name="Google Shape;486;p50"/>
          <p:cNvPicPr preferRelativeResize="0"/>
          <p:nvPr/>
        </p:nvPicPr>
        <p:blipFill rotWithShape="1">
          <a:blip r:embed="rId4">
            <a:alphaModFix/>
          </a:blip>
          <a:srcRect l="3232" t="5285"/>
          <a:stretch/>
        </p:blipFill>
        <p:spPr>
          <a:xfrm>
            <a:off x="1537954" y="1903751"/>
            <a:ext cx="9655405" cy="43113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51"/>
          <p:cNvPicPr preferRelativeResize="0"/>
          <p:nvPr/>
        </p:nvPicPr>
        <p:blipFill rotWithShape="1">
          <a:blip r:embed="rId3">
            <a:alphaModFix/>
          </a:blip>
          <a:srcRect l="12580" t="8759" r="13924"/>
          <a:stretch/>
        </p:blipFill>
        <p:spPr>
          <a:xfrm>
            <a:off x="5695738" y="494676"/>
            <a:ext cx="6411493" cy="6020074"/>
          </a:xfrm>
          <a:prstGeom prst="rect">
            <a:avLst/>
          </a:prstGeom>
          <a:noFill/>
          <a:ln>
            <a:noFill/>
          </a:ln>
        </p:spPr>
      </p:pic>
      <p:sp>
        <p:nvSpPr>
          <p:cNvPr id="493" name="Google Shape;493;p51"/>
          <p:cNvSpPr txBox="1">
            <a:spLocks noGrp="1"/>
          </p:cNvSpPr>
          <p:nvPr>
            <p:ph type="title"/>
          </p:nvPr>
        </p:nvSpPr>
        <p:spPr>
          <a:xfrm>
            <a:off x="629999" y="620713"/>
            <a:ext cx="10931989"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4000"/>
              <a:buFont typeface="Signika Negative"/>
              <a:buNone/>
            </a:pPr>
            <a:r>
              <a:rPr lang="en-US" sz="4000">
                <a:solidFill>
                  <a:schemeClr val="dk2"/>
                </a:solidFill>
              </a:rPr>
              <a:t>Social emotional learning (SEL)</a:t>
            </a:r>
            <a:endParaRPr sz="4000">
              <a:solidFill>
                <a:schemeClr val="dk2"/>
              </a:solidFill>
            </a:endParaRPr>
          </a:p>
        </p:txBody>
      </p:sp>
      <p:sp>
        <p:nvSpPr>
          <p:cNvPr id="494" name="Google Shape;494;p51"/>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p:txBody>
      </p:sp>
      <p:sp>
        <p:nvSpPr>
          <p:cNvPr id="495" name="Google Shape;495;p51"/>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26</a:t>
            </a:fld>
            <a:endParaRPr>
              <a:solidFill>
                <a:schemeClr val="dk1"/>
              </a:solidFill>
            </a:endParaRPr>
          </a:p>
        </p:txBody>
      </p:sp>
      <p:pic>
        <p:nvPicPr>
          <p:cNvPr id="496" name="Google Shape;496;p51"/>
          <p:cNvPicPr preferRelativeResize="0"/>
          <p:nvPr/>
        </p:nvPicPr>
        <p:blipFill rotWithShape="1">
          <a:blip r:embed="rId4">
            <a:alphaModFix/>
          </a:blip>
          <a:srcRect/>
          <a:stretch/>
        </p:blipFill>
        <p:spPr>
          <a:xfrm>
            <a:off x="630404" y="6216433"/>
            <a:ext cx="1368373" cy="357387"/>
          </a:xfrm>
          <a:prstGeom prst="rect">
            <a:avLst/>
          </a:prstGeom>
          <a:noFill/>
          <a:ln>
            <a:noFill/>
          </a:ln>
        </p:spPr>
      </p:pic>
      <p:pic>
        <p:nvPicPr>
          <p:cNvPr id="497" name="Google Shape;497;p51" descr="Logo&#10;&#10;Description automatically generated"/>
          <p:cNvPicPr preferRelativeResize="0">
            <a:picLocks noGrp="1"/>
          </p:cNvPicPr>
          <p:nvPr>
            <p:ph type="body" idx="1"/>
          </p:nvPr>
        </p:nvPicPr>
        <p:blipFill rotWithShape="1">
          <a:blip r:embed="rId5">
            <a:alphaModFix/>
          </a:blip>
          <a:srcRect/>
          <a:stretch/>
        </p:blipFill>
        <p:spPr>
          <a:xfrm>
            <a:off x="623888" y="1989138"/>
            <a:ext cx="4546600" cy="2806700"/>
          </a:xfrm>
          <a:prstGeom prst="rect">
            <a:avLst/>
          </a:prstGeom>
          <a:noFill/>
          <a:ln>
            <a:noFill/>
          </a:ln>
        </p:spPr>
      </p:pic>
      <p:sp>
        <p:nvSpPr>
          <p:cNvPr id="498" name="Google Shape;498;p51"/>
          <p:cNvSpPr txBox="1"/>
          <p:nvPr/>
        </p:nvSpPr>
        <p:spPr>
          <a:xfrm>
            <a:off x="636128" y="1248407"/>
            <a:ext cx="10931985" cy="4258182"/>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2300"/>
              <a:buFont typeface="Arial"/>
              <a:buNone/>
            </a:pPr>
            <a:r>
              <a:rPr lang="en-US" sz="2300" b="0" i="0" u="none" strike="noStrike" cap="none">
                <a:solidFill>
                  <a:schemeClr val="dk1"/>
                </a:solidFill>
                <a:latin typeface="Signika Negative Light"/>
                <a:ea typeface="Signika Negative Light"/>
                <a:cs typeface="Signika Negative Light"/>
                <a:sym typeface="Signika Negative Light"/>
              </a:rPr>
              <a:t>Bounce back (Term 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52"/>
          <p:cNvSpPr txBox="1">
            <a:spLocks noGrp="1"/>
          </p:cNvSpPr>
          <p:nvPr>
            <p:ph type="title"/>
          </p:nvPr>
        </p:nvSpPr>
        <p:spPr>
          <a:xfrm>
            <a:off x="629999" y="620713"/>
            <a:ext cx="10931989"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2"/>
              </a:buClr>
              <a:buSzPts val="4000"/>
              <a:buFont typeface="Signika Negative"/>
              <a:buNone/>
            </a:pPr>
            <a:r>
              <a:rPr lang="en-US" sz="4000">
                <a:solidFill>
                  <a:schemeClr val="dk2"/>
                </a:solidFill>
              </a:rPr>
              <a:t>Social Media Age Restrictions - Just a reminder</a:t>
            </a:r>
            <a:endParaRPr sz="4000">
              <a:solidFill>
                <a:schemeClr val="dk2"/>
              </a:solidFill>
            </a:endParaRPr>
          </a:p>
        </p:txBody>
      </p:sp>
      <p:sp>
        <p:nvSpPr>
          <p:cNvPr id="505" name="Google Shape;505;p52"/>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solidFill>
                  <a:schemeClr val="dk1"/>
                </a:solidFill>
              </a:rPr>
              <a:t>Meet the teacher 2024</a:t>
            </a:r>
            <a:endParaRPr/>
          </a:p>
        </p:txBody>
      </p:sp>
      <p:sp>
        <p:nvSpPr>
          <p:cNvPr id="506" name="Google Shape;506;p52"/>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dk1"/>
                </a:solidFill>
              </a:rPr>
              <a:t>27</a:t>
            </a:fld>
            <a:endParaRPr>
              <a:solidFill>
                <a:schemeClr val="dk1"/>
              </a:solidFill>
            </a:endParaRPr>
          </a:p>
        </p:txBody>
      </p:sp>
      <p:pic>
        <p:nvPicPr>
          <p:cNvPr id="507" name="Google Shape;507;p52"/>
          <p:cNvPicPr preferRelativeResize="0"/>
          <p:nvPr/>
        </p:nvPicPr>
        <p:blipFill rotWithShape="1">
          <a:blip r:embed="rId3">
            <a:alphaModFix/>
          </a:blip>
          <a:srcRect/>
          <a:stretch/>
        </p:blipFill>
        <p:spPr>
          <a:xfrm>
            <a:off x="630404" y="6216433"/>
            <a:ext cx="1368373" cy="357387"/>
          </a:xfrm>
          <a:prstGeom prst="rect">
            <a:avLst/>
          </a:prstGeom>
          <a:noFill/>
          <a:ln>
            <a:noFill/>
          </a:ln>
        </p:spPr>
      </p:pic>
      <p:sp>
        <p:nvSpPr>
          <p:cNvPr id="508" name="Google Shape;508;p52"/>
          <p:cNvSpPr txBox="1"/>
          <p:nvPr/>
        </p:nvSpPr>
        <p:spPr>
          <a:xfrm>
            <a:off x="636128" y="1248407"/>
            <a:ext cx="10931985" cy="4258182"/>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2300"/>
              <a:buFont typeface="Arial"/>
              <a:buNone/>
            </a:pPr>
            <a:endParaRPr sz="2300" b="0" i="0" u="none" strike="noStrike" cap="none">
              <a:solidFill>
                <a:schemeClr val="dk1"/>
              </a:solidFill>
              <a:latin typeface="Signika Negative Light"/>
              <a:ea typeface="Signika Negative Light"/>
              <a:cs typeface="Signika Negative Light"/>
              <a:sym typeface="Signika Negative Light"/>
            </a:endParaRPr>
          </a:p>
        </p:txBody>
      </p:sp>
      <p:pic>
        <p:nvPicPr>
          <p:cNvPr id="509" name="Google Shape;509;p52"/>
          <p:cNvPicPr preferRelativeResize="0"/>
          <p:nvPr/>
        </p:nvPicPr>
        <p:blipFill rotWithShape="1">
          <a:blip r:embed="rId4">
            <a:alphaModFix/>
          </a:blip>
          <a:srcRect t="16065"/>
          <a:stretch/>
        </p:blipFill>
        <p:spPr>
          <a:xfrm>
            <a:off x="623888" y="1268459"/>
            <a:ext cx="10076644" cy="47575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53"/>
          <p:cNvPicPr preferRelativeResize="0">
            <a:picLocks noGrp="1"/>
          </p:cNvPicPr>
          <p:nvPr>
            <p:ph type="pic" idx="2"/>
          </p:nvPr>
        </p:nvPicPr>
        <p:blipFill rotWithShape="1">
          <a:blip r:embed="rId3">
            <a:alphaModFix/>
          </a:blip>
          <a:srcRect/>
          <a:stretch/>
        </p:blipFill>
        <p:spPr>
          <a:xfrm>
            <a:off x="0" y="0"/>
            <a:ext cx="12192000" cy="6858000"/>
          </a:xfrm>
          <a:prstGeom prst="rect">
            <a:avLst/>
          </a:prstGeom>
          <a:noFill/>
          <a:ln>
            <a:noFill/>
          </a:ln>
        </p:spPr>
      </p:pic>
      <p:sp>
        <p:nvSpPr>
          <p:cNvPr id="515" name="Google Shape;515;p53"/>
          <p:cNvSpPr txBox="1">
            <a:spLocks noGrp="1"/>
          </p:cNvSpPr>
          <p:nvPr>
            <p:ph type="ctrTitle"/>
          </p:nvPr>
        </p:nvSpPr>
        <p:spPr>
          <a:xfrm>
            <a:off x="7051248" y="2386420"/>
            <a:ext cx="4510733" cy="2252542"/>
          </a:xfrm>
          <a:prstGeom prst="rect">
            <a:avLst/>
          </a:prstGeom>
          <a:noFill/>
          <a:ln>
            <a:noFill/>
          </a:ln>
        </p:spPr>
        <p:txBody>
          <a:bodyPr spcFirstLastPara="1" wrap="square" lIns="0" tIns="0" rIns="0" bIns="0" anchor="t" anchorCtr="0">
            <a:normAutofit fontScale="90000"/>
          </a:bodyPr>
          <a:lstStyle/>
          <a:p>
            <a:pPr marL="0" lvl="0" indent="0" algn="r" rtl="0">
              <a:lnSpc>
                <a:spcPct val="90000"/>
              </a:lnSpc>
              <a:spcBef>
                <a:spcPts val="0"/>
              </a:spcBef>
              <a:spcAft>
                <a:spcPts val="0"/>
              </a:spcAft>
              <a:buClr>
                <a:schemeClr val="lt1"/>
              </a:buClr>
              <a:buSzPct val="100000"/>
              <a:buFont typeface="Signika Negative"/>
              <a:buNone/>
            </a:pPr>
            <a:r>
              <a:rPr lang="en-US"/>
              <a:t>Thank you for attending our </a:t>
            </a:r>
            <a:br>
              <a:rPr lang="en-US"/>
            </a:br>
            <a:r>
              <a:rPr lang="en-US"/>
              <a:t>Meet the Teacher</a:t>
            </a:r>
            <a:br>
              <a:rPr lang="en-US"/>
            </a:br>
            <a:r>
              <a:rPr lang="en-US"/>
              <a:t>Evening!</a:t>
            </a:r>
            <a:endParaRPr/>
          </a:p>
        </p:txBody>
      </p:sp>
      <p:sp>
        <p:nvSpPr>
          <p:cNvPr id="516" name="Google Shape;516;p53"/>
          <p:cNvSpPr txBox="1">
            <a:spLocks noGrp="1"/>
          </p:cNvSpPr>
          <p:nvPr>
            <p:ph type="dt" idx="10"/>
          </p:nvPr>
        </p:nvSpPr>
        <p:spPr>
          <a:xfrm>
            <a:off x="7051248" y="5202670"/>
            <a:ext cx="4493397" cy="365125"/>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US"/>
              <a:t>15 February, 2024</a:t>
            </a:r>
            <a:endParaRPr/>
          </a:p>
        </p:txBody>
      </p:sp>
      <p:grpSp>
        <p:nvGrpSpPr>
          <p:cNvPr id="517" name="Google Shape;517;p53"/>
          <p:cNvGrpSpPr/>
          <p:nvPr/>
        </p:nvGrpSpPr>
        <p:grpSpPr>
          <a:xfrm>
            <a:off x="9439564" y="0"/>
            <a:ext cx="2752436" cy="1818704"/>
            <a:chOff x="9439564" y="0"/>
            <a:chExt cx="2752436" cy="1818704"/>
          </a:xfrm>
        </p:grpSpPr>
        <p:pic>
          <p:nvPicPr>
            <p:cNvPr id="518" name="Google Shape;518;p53"/>
            <p:cNvPicPr preferRelativeResize="0"/>
            <p:nvPr/>
          </p:nvPicPr>
          <p:blipFill rotWithShape="1">
            <a:blip r:embed="rId4">
              <a:alphaModFix/>
            </a:blip>
            <a:srcRect/>
            <a:stretch/>
          </p:blipFill>
          <p:spPr>
            <a:xfrm>
              <a:off x="9439564" y="644646"/>
              <a:ext cx="2122416" cy="1174058"/>
            </a:xfrm>
            <a:prstGeom prst="rect">
              <a:avLst/>
            </a:prstGeom>
            <a:noFill/>
            <a:ln>
              <a:noFill/>
            </a:ln>
          </p:spPr>
        </p:pic>
        <p:sp>
          <p:nvSpPr>
            <p:cNvPr id="519" name="Google Shape;519;p53"/>
            <p:cNvSpPr/>
            <p:nvPr/>
          </p:nvSpPr>
          <p:spPr>
            <a:xfrm>
              <a:off x="11944350" y="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grpSp>
        <p:nvGrpSpPr>
          <p:cNvPr id="520" name="Google Shape;520;p53"/>
          <p:cNvGrpSpPr/>
          <p:nvPr/>
        </p:nvGrpSpPr>
        <p:grpSpPr>
          <a:xfrm>
            <a:off x="0" y="3758406"/>
            <a:ext cx="2268666" cy="3099594"/>
            <a:chOff x="0" y="3758406"/>
            <a:chExt cx="2268666" cy="3099594"/>
          </a:xfrm>
        </p:grpSpPr>
        <p:pic>
          <p:nvPicPr>
            <p:cNvPr id="521" name="Google Shape;521;p53"/>
            <p:cNvPicPr preferRelativeResize="0"/>
            <p:nvPr/>
          </p:nvPicPr>
          <p:blipFill rotWithShape="1">
            <a:blip r:embed="rId5">
              <a:alphaModFix/>
            </a:blip>
            <a:srcRect/>
            <a:stretch/>
          </p:blipFill>
          <p:spPr>
            <a:xfrm>
              <a:off x="644285" y="5800345"/>
              <a:ext cx="1608005" cy="420274"/>
            </a:xfrm>
            <a:prstGeom prst="rect">
              <a:avLst/>
            </a:prstGeom>
            <a:noFill/>
            <a:ln>
              <a:noFill/>
            </a:ln>
          </p:spPr>
        </p:pic>
        <p:pic>
          <p:nvPicPr>
            <p:cNvPr id="522" name="Google Shape;522;p53"/>
            <p:cNvPicPr preferRelativeResize="0"/>
            <p:nvPr/>
          </p:nvPicPr>
          <p:blipFill rotWithShape="1">
            <a:blip r:embed="rId6">
              <a:alphaModFix/>
            </a:blip>
            <a:srcRect/>
            <a:stretch/>
          </p:blipFill>
          <p:spPr>
            <a:xfrm>
              <a:off x="624036" y="3758406"/>
              <a:ext cx="1644630" cy="1855809"/>
            </a:xfrm>
            <a:prstGeom prst="rect">
              <a:avLst/>
            </a:prstGeom>
            <a:noFill/>
            <a:ln>
              <a:noFill/>
            </a:ln>
          </p:spPr>
        </p:pic>
        <p:sp>
          <p:nvSpPr>
            <p:cNvPr id="523" name="Google Shape;523;p53"/>
            <p:cNvSpPr/>
            <p:nvPr/>
          </p:nvSpPr>
          <p:spPr>
            <a:xfrm>
              <a:off x="0" y="661035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sp>
        <p:nvSpPr>
          <p:cNvPr id="524" name="Google Shape;524;p53"/>
          <p:cNvSpPr txBox="1">
            <a:spLocks noGrp="1"/>
          </p:cNvSpPr>
          <p:nvPr>
            <p:ph type="ftr" idx="11"/>
          </p:nvPr>
        </p:nvSpPr>
        <p:spPr>
          <a:xfrm>
            <a:off x="630000" y="7032625"/>
            <a:ext cx="6999526" cy="365125"/>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p:txBody>
      </p:sp>
      <p:sp>
        <p:nvSpPr>
          <p:cNvPr id="525" name="Google Shape;525;p53"/>
          <p:cNvSpPr txBox="1">
            <a:spLocks noGrp="1"/>
          </p:cNvSpPr>
          <p:nvPr>
            <p:ph type="sldNum" idx="12"/>
          </p:nvPr>
        </p:nvSpPr>
        <p:spPr>
          <a:xfrm>
            <a:off x="10689997" y="7032625"/>
            <a:ext cx="871985" cy="365125"/>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6"/>
          <p:cNvPicPr preferRelativeResize="0"/>
          <p:nvPr/>
        </p:nvPicPr>
        <p:blipFill rotWithShape="1">
          <a:blip r:embed="rId3">
            <a:alphaModFix/>
          </a:blip>
          <a:srcRect l="27528" r="27528"/>
          <a:stretch/>
        </p:blipFill>
        <p:spPr>
          <a:xfrm rot="-5400000" flipH="1">
            <a:off x="2666998" y="-2667000"/>
            <a:ext cx="6858000" cy="12191999"/>
          </a:xfrm>
          <a:prstGeom prst="rect">
            <a:avLst/>
          </a:prstGeom>
          <a:noFill/>
          <a:ln>
            <a:noFill/>
          </a:ln>
        </p:spPr>
      </p:pic>
      <p:sp>
        <p:nvSpPr>
          <p:cNvPr id="218" name="Google Shape;218;p26"/>
          <p:cNvSpPr txBox="1">
            <a:spLocks noGrp="1"/>
          </p:cNvSpPr>
          <p:nvPr>
            <p:ph type="title"/>
          </p:nvPr>
        </p:nvSpPr>
        <p:spPr>
          <a:xfrm>
            <a:off x="623888" y="620713"/>
            <a:ext cx="7085323" cy="2185389"/>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4000"/>
              <a:buFont typeface="Signika Negative"/>
              <a:buNone/>
            </a:pPr>
            <a:r>
              <a:rPr lang="en-US" sz="4000">
                <a:solidFill>
                  <a:schemeClr val="lt1"/>
                </a:solidFill>
              </a:rPr>
              <a:t>Our School Values</a:t>
            </a:r>
            <a:endParaRPr/>
          </a:p>
        </p:txBody>
      </p:sp>
      <p:sp>
        <p:nvSpPr>
          <p:cNvPr id="219" name="Google Shape;219;p26"/>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3</a:t>
            </a:fld>
            <a:endParaRPr>
              <a:solidFill>
                <a:schemeClr val="lt1"/>
              </a:solidFill>
            </a:endParaRPr>
          </a:p>
        </p:txBody>
      </p:sp>
      <p:pic>
        <p:nvPicPr>
          <p:cNvPr id="220" name="Google Shape;220;p26"/>
          <p:cNvPicPr preferRelativeResize="0"/>
          <p:nvPr/>
        </p:nvPicPr>
        <p:blipFill rotWithShape="1">
          <a:blip r:embed="rId4">
            <a:alphaModFix/>
          </a:blip>
          <a:srcRect l="21908" r="12821"/>
          <a:stretch/>
        </p:blipFill>
        <p:spPr>
          <a:xfrm>
            <a:off x="4242225" y="7025"/>
            <a:ext cx="7957913" cy="6858001"/>
          </a:xfrm>
          <a:prstGeom prst="rect">
            <a:avLst/>
          </a:prstGeom>
          <a:noFill/>
          <a:ln>
            <a:noFill/>
          </a:ln>
        </p:spPr>
      </p:pic>
      <p:sp>
        <p:nvSpPr>
          <p:cNvPr id="221" name="Google Shape;221;p26"/>
          <p:cNvSpPr txBox="1"/>
          <p:nvPr/>
        </p:nvSpPr>
        <p:spPr>
          <a:xfrm>
            <a:off x="7946795" y="7567527"/>
            <a:ext cx="2743200" cy="20462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200"/>
              <a:buFont typeface="Arial"/>
              <a:buNone/>
            </a:pPr>
            <a:endParaRPr sz="1200" b="0" i="0" u="none" strike="noStrike" cap="none">
              <a:solidFill>
                <a:schemeClr val="accent4"/>
              </a:solidFill>
              <a:latin typeface="Signika Negative Light"/>
              <a:ea typeface="Signika Negative Light"/>
              <a:cs typeface="Signika Negative Light"/>
              <a:sym typeface="Signika Negative Light"/>
            </a:endParaRPr>
          </a:p>
        </p:txBody>
      </p:sp>
      <p:pic>
        <p:nvPicPr>
          <p:cNvPr id="222" name="Google Shape;222;p26"/>
          <p:cNvPicPr preferRelativeResize="0"/>
          <p:nvPr/>
        </p:nvPicPr>
        <p:blipFill rotWithShape="1">
          <a:blip r:embed="rId5">
            <a:alphaModFix/>
          </a:blip>
          <a:srcRect/>
          <a:stretch/>
        </p:blipFill>
        <p:spPr>
          <a:xfrm>
            <a:off x="7167568" y="3178869"/>
            <a:ext cx="1368373" cy="357387"/>
          </a:xfrm>
          <a:prstGeom prst="rect">
            <a:avLst/>
          </a:prstGeom>
          <a:noFill/>
          <a:ln>
            <a:noFill/>
          </a:ln>
        </p:spPr>
      </p:pic>
      <p:grpSp>
        <p:nvGrpSpPr>
          <p:cNvPr id="223" name="Google Shape;223;p26"/>
          <p:cNvGrpSpPr/>
          <p:nvPr/>
        </p:nvGrpSpPr>
        <p:grpSpPr>
          <a:xfrm>
            <a:off x="-119921" y="1509556"/>
            <a:ext cx="2608288" cy="3563607"/>
            <a:chOff x="0" y="3758406"/>
            <a:chExt cx="2268666" cy="3099594"/>
          </a:xfrm>
        </p:grpSpPr>
        <p:pic>
          <p:nvPicPr>
            <p:cNvPr id="224" name="Google Shape;224;p26"/>
            <p:cNvPicPr preferRelativeResize="0"/>
            <p:nvPr/>
          </p:nvPicPr>
          <p:blipFill rotWithShape="1">
            <a:blip r:embed="rId6">
              <a:alphaModFix/>
            </a:blip>
            <a:srcRect/>
            <a:stretch/>
          </p:blipFill>
          <p:spPr>
            <a:xfrm>
              <a:off x="644285" y="5800345"/>
              <a:ext cx="1608005" cy="420274"/>
            </a:xfrm>
            <a:prstGeom prst="rect">
              <a:avLst/>
            </a:prstGeom>
            <a:noFill/>
            <a:ln>
              <a:noFill/>
            </a:ln>
          </p:spPr>
        </p:pic>
        <p:pic>
          <p:nvPicPr>
            <p:cNvPr id="225" name="Google Shape;225;p26"/>
            <p:cNvPicPr preferRelativeResize="0"/>
            <p:nvPr/>
          </p:nvPicPr>
          <p:blipFill rotWithShape="1">
            <a:blip r:embed="rId7">
              <a:alphaModFix/>
            </a:blip>
            <a:srcRect/>
            <a:stretch/>
          </p:blipFill>
          <p:spPr>
            <a:xfrm>
              <a:off x="624036" y="3758406"/>
              <a:ext cx="1644630" cy="1855809"/>
            </a:xfrm>
            <a:prstGeom prst="rect">
              <a:avLst/>
            </a:prstGeom>
            <a:noFill/>
            <a:ln>
              <a:noFill/>
            </a:ln>
          </p:spPr>
        </p:pic>
        <p:sp>
          <p:nvSpPr>
            <p:cNvPr id="226" name="Google Shape;226;p26"/>
            <p:cNvSpPr/>
            <p:nvPr/>
          </p:nvSpPr>
          <p:spPr>
            <a:xfrm>
              <a:off x="0" y="6610350"/>
              <a:ext cx="247650" cy="24765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Signika Negative Light"/>
                <a:ea typeface="Signika Negative Light"/>
                <a:cs typeface="Signika Negative Light"/>
                <a:sym typeface="Signika Negative Light"/>
              </a:endParaRPr>
            </a:p>
          </p:txBody>
        </p:sp>
      </p:grpSp>
      <p:pic>
        <p:nvPicPr>
          <p:cNvPr id="227" name="Google Shape;227;p26"/>
          <p:cNvPicPr preferRelativeResize="0"/>
          <p:nvPr/>
        </p:nvPicPr>
        <p:blipFill rotWithShape="1">
          <a:blip r:embed="rId8">
            <a:alphaModFix/>
          </a:blip>
          <a:srcRect/>
          <a:stretch/>
        </p:blipFill>
        <p:spPr>
          <a:xfrm>
            <a:off x="623889" y="4883128"/>
            <a:ext cx="2419114" cy="13319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000"/>
              <a:buFont typeface="Signika Negative"/>
              <a:buNone/>
            </a:pPr>
            <a:r>
              <a:rPr lang="en-US" sz="4000"/>
              <a:t>Line of Communication</a:t>
            </a:r>
            <a:endParaRPr sz="4000"/>
          </a:p>
        </p:txBody>
      </p:sp>
      <p:sp>
        <p:nvSpPr>
          <p:cNvPr id="254" name="Google Shape;254;p29"/>
          <p:cNvSpPr txBox="1">
            <a:spLocks noGrp="1"/>
          </p:cNvSpPr>
          <p:nvPr>
            <p:ph type="body" idx="1"/>
          </p:nvPr>
        </p:nvSpPr>
        <p:spPr>
          <a:xfrm>
            <a:off x="636128" y="1463144"/>
            <a:ext cx="10931985" cy="4122656"/>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000"/>
              <a:buNone/>
            </a:pPr>
            <a:r>
              <a:rPr lang="en-US" sz="2000"/>
              <a:t>Please always contact your class teacher with any questions or concerns</a:t>
            </a:r>
            <a:r>
              <a:rPr lang="en-US"/>
              <a:t>. Y</a:t>
            </a:r>
            <a:r>
              <a:rPr lang="en-US" sz="2000"/>
              <a:t>our child’s </a:t>
            </a:r>
            <a:r>
              <a:rPr lang="en-US"/>
              <a:t>c</a:t>
            </a:r>
            <a:r>
              <a:rPr lang="en-US" sz="2000"/>
              <a:t>lass teacher should always be contacted prior to contacting the Assistant Principal, Deputy Principals or Principal.</a:t>
            </a:r>
            <a:endParaRPr/>
          </a:p>
        </p:txBody>
      </p:sp>
      <p:sp>
        <p:nvSpPr>
          <p:cNvPr id="255" name="Google Shape;255;p29"/>
          <p:cNvSpPr/>
          <p:nvPr/>
        </p:nvSpPr>
        <p:spPr>
          <a:xfrm>
            <a:off x="621219" y="2666238"/>
            <a:ext cx="2255471" cy="2255473"/>
          </a:xfrm>
          <a:prstGeom prst="ellipse">
            <a:avLst/>
          </a:prstGeom>
          <a:solidFill>
            <a:schemeClr val="lt2"/>
          </a:solidFill>
          <a:ln>
            <a:noFill/>
          </a:ln>
        </p:spPr>
        <p:txBody>
          <a:bodyPr spcFirstLastPara="1" wrap="square" lIns="0" tIns="45700" rIns="0"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Signika Negative"/>
                <a:ea typeface="Signika Negative"/>
                <a:cs typeface="Signika Negative"/>
                <a:sym typeface="Signika Negative"/>
              </a:rPr>
              <a:t>CLASS TEACHER</a:t>
            </a:r>
            <a:endParaRPr sz="1400" b="0" i="0" u="none" strike="noStrike" cap="none">
              <a:solidFill>
                <a:srgbClr val="000000"/>
              </a:solidFill>
              <a:latin typeface="Arial"/>
              <a:ea typeface="Arial"/>
              <a:cs typeface="Arial"/>
              <a:sym typeface="Arial"/>
            </a:endParaRPr>
          </a:p>
        </p:txBody>
      </p:sp>
      <p:pic>
        <p:nvPicPr>
          <p:cNvPr id="256" name="Google Shape;256;p29"/>
          <p:cNvPicPr preferRelativeResize="0"/>
          <p:nvPr/>
        </p:nvPicPr>
        <p:blipFill rotWithShape="1">
          <a:blip r:embed="rId3">
            <a:alphaModFix/>
          </a:blip>
          <a:srcRect/>
          <a:stretch/>
        </p:blipFill>
        <p:spPr>
          <a:xfrm rot="-5400000">
            <a:off x="3142618" y="3684199"/>
            <a:ext cx="363670" cy="258028"/>
          </a:xfrm>
          <a:prstGeom prst="rect">
            <a:avLst/>
          </a:prstGeom>
          <a:noFill/>
          <a:ln>
            <a:noFill/>
          </a:ln>
        </p:spPr>
      </p:pic>
      <p:pic>
        <p:nvPicPr>
          <p:cNvPr id="257" name="Google Shape;257;p29"/>
          <p:cNvPicPr preferRelativeResize="0"/>
          <p:nvPr/>
        </p:nvPicPr>
        <p:blipFill rotWithShape="1">
          <a:blip r:embed="rId3">
            <a:alphaModFix/>
          </a:blip>
          <a:srcRect/>
          <a:stretch/>
        </p:blipFill>
        <p:spPr>
          <a:xfrm rot="-5400000">
            <a:off x="6025250" y="3684199"/>
            <a:ext cx="363670" cy="258028"/>
          </a:xfrm>
          <a:prstGeom prst="rect">
            <a:avLst/>
          </a:prstGeom>
          <a:noFill/>
          <a:ln>
            <a:noFill/>
          </a:ln>
        </p:spPr>
      </p:pic>
      <p:pic>
        <p:nvPicPr>
          <p:cNvPr id="258" name="Google Shape;258;p29"/>
          <p:cNvPicPr preferRelativeResize="0"/>
          <p:nvPr/>
        </p:nvPicPr>
        <p:blipFill rotWithShape="1">
          <a:blip r:embed="rId3">
            <a:alphaModFix/>
          </a:blip>
          <a:srcRect/>
          <a:stretch/>
        </p:blipFill>
        <p:spPr>
          <a:xfrm rot="-5400000">
            <a:off x="8851491" y="3684199"/>
            <a:ext cx="363670" cy="258028"/>
          </a:xfrm>
          <a:prstGeom prst="rect">
            <a:avLst/>
          </a:prstGeom>
          <a:noFill/>
          <a:ln>
            <a:noFill/>
          </a:ln>
        </p:spPr>
      </p:pic>
      <p:sp>
        <p:nvSpPr>
          <p:cNvPr id="259" name="Google Shape;259;p29"/>
          <p:cNvSpPr txBox="1"/>
          <p:nvPr/>
        </p:nvSpPr>
        <p:spPr>
          <a:xfrm>
            <a:off x="641817" y="2904565"/>
            <a:ext cx="22232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Signika Negative"/>
                <a:ea typeface="Signika Negative"/>
                <a:cs typeface="Signika Negative"/>
                <a:sym typeface="Signika Negative"/>
              </a:rPr>
              <a:t>01</a:t>
            </a:r>
            <a:endParaRPr sz="1400" b="0" i="0" u="none" strike="noStrike" cap="none">
              <a:solidFill>
                <a:srgbClr val="000000"/>
              </a:solidFill>
              <a:latin typeface="Arial"/>
              <a:ea typeface="Arial"/>
              <a:cs typeface="Arial"/>
              <a:sym typeface="Arial"/>
            </a:endParaRPr>
          </a:p>
        </p:txBody>
      </p:sp>
      <p:sp>
        <p:nvSpPr>
          <p:cNvPr id="260" name="Google Shape;260;p29"/>
          <p:cNvSpPr/>
          <p:nvPr/>
        </p:nvSpPr>
        <p:spPr>
          <a:xfrm>
            <a:off x="3593649" y="2666238"/>
            <a:ext cx="2255471" cy="2255473"/>
          </a:xfrm>
          <a:prstGeom prst="ellipse">
            <a:avLst/>
          </a:prstGeom>
          <a:solidFill>
            <a:schemeClr val="accent1"/>
          </a:solidFill>
          <a:ln>
            <a:noFill/>
          </a:ln>
        </p:spPr>
        <p:txBody>
          <a:bodyPr spcFirstLastPara="1" wrap="square" lIns="0" tIns="45700" rIns="0"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Signika Negative"/>
                <a:ea typeface="Signika Negative"/>
                <a:cs typeface="Signika Negative"/>
                <a:sym typeface="Signika Negative"/>
              </a:rPr>
              <a:t>ASSISTANT PRINCIPAL</a:t>
            </a:r>
            <a:endParaRPr sz="1400" b="0" i="0" u="none" strike="noStrike" cap="none">
              <a:solidFill>
                <a:srgbClr val="000000"/>
              </a:solidFill>
              <a:latin typeface="Arial"/>
              <a:ea typeface="Arial"/>
              <a:cs typeface="Arial"/>
              <a:sym typeface="Arial"/>
            </a:endParaRPr>
          </a:p>
        </p:txBody>
      </p:sp>
      <p:sp>
        <p:nvSpPr>
          <p:cNvPr id="261" name="Google Shape;261;p29"/>
          <p:cNvSpPr txBox="1"/>
          <p:nvPr/>
        </p:nvSpPr>
        <p:spPr>
          <a:xfrm>
            <a:off x="3614247" y="2904565"/>
            <a:ext cx="22232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Signika Negative"/>
                <a:ea typeface="Signika Negative"/>
                <a:cs typeface="Signika Negative"/>
                <a:sym typeface="Signika Negative"/>
              </a:rPr>
              <a:t>02</a:t>
            </a:r>
            <a:endParaRPr sz="1400" b="0" i="0" u="none" strike="noStrike" cap="none">
              <a:solidFill>
                <a:srgbClr val="000000"/>
              </a:solidFill>
              <a:latin typeface="Arial"/>
              <a:ea typeface="Arial"/>
              <a:cs typeface="Arial"/>
              <a:sym typeface="Arial"/>
            </a:endParaRPr>
          </a:p>
        </p:txBody>
      </p:sp>
      <p:sp>
        <p:nvSpPr>
          <p:cNvPr id="262" name="Google Shape;262;p29"/>
          <p:cNvSpPr/>
          <p:nvPr/>
        </p:nvSpPr>
        <p:spPr>
          <a:xfrm>
            <a:off x="6527756" y="2666238"/>
            <a:ext cx="2255471" cy="2255473"/>
          </a:xfrm>
          <a:prstGeom prst="ellipse">
            <a:avLst/>
          </a:prstGeom>
          <a:solidFill>
            <a:schemeClr val="dk2"/>
          </a:solidFill>
          <a:ln>
            <a:noFill/>
          </a:ln>
        </p:spPr>
        <p:txBody>
          <a:bodyPr spcFirstLastPara="1" wrap="square" lIns="0" tIns="45700" rIns="0"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Signika Negative"/>
                <a:ea typeface="Signika Negative"/>
                <a:cs typeface="Signika Negative"/>
                <a:sym typeface="Signika Negative"/>
              </a:rPr>
              <a:t>DEPUTY PRINCIPAL</a:t>
            </a:r>
            <a:endParaRPr sz="1400" b="0" i="0" u="none" strike="noStrike" cap="none">
              <a:solidFill>
                <a:srgbClr val="000000"/>
              </a:solidFill>
              <a:latin typeface="Arial"/>
              <a:ea typeface="Arial"/>
              <a:cs typeface="Arial"/>
              <a:sym typeface="Arial"/>
            </a:endParaRPr>
          </a:p>
        </p:txBody>
      </p:sp>
      <p:sp>
        <p:nvSpPr>
          <p:cNvPr id="263" name="Google Shape;263;p29"/>
          <p:cNvSpPr txBox="1"/>
          <p:nvPr/>
        </p:nvSpPr>
        <p:spPr>
          <a:xfrm>
            <a:off x="6528048" y="2904565"/>
            <a:ext cx="22232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Signika Negative"/>
                <a:ea typeface="Signika Negative"/>
                <a:cs typeface="Signika Negative"/>
                <a:sym typeface="Signika Negative"/>
              </a:rPr>
              <a:t>03</a:t>
            </a:r>
            <a:endParaRPr sz="1400" b="0" i="0" u="none" strike="noStrike" cap="none">
              <a:solidFill>
                <a:srgbClr val="000000"/>
              </a:solidFill>
              <a:latin typeface="Arial"/>
              <a:ea typeface="Arial"/>
              <a:cs typeface="Arial"/>
              <a:sym typeface="Arial"/>
            </a:endParaRPr>
          </a:p>
        </p:txBody>
      </p:sp>
      <p:sp>
        <p:nvSpPr>
          <p:cNvPr id="264" name="Google Shape;264;p29"/>
          <p:cNvSpPr/>
          <p:nvPr/>
        </p:nvSpPr>
        <p:spPr>
          <a:xfrm>
            <a:off x="9300792" y="2666238"/>
            <a:ext cx="2255471" cy="2255473"/>
          </a:xfrm>
          <a:prstGeom prst="ellipse">
            <a:avLst/>
          </a:prstGeom>
          <a:solidFill>
            <a:schemeClr val="dk1"/>
          </a:solidFill>
          <a:ln>
            <a:noFill/>
          </a:ln>
        </p:spPr>
        <p:txBody>
          <a:bodyPr spcFirstLastPara="1" wrap="square" lIns="0" tIns="45700" rIns="0"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Signika Negative"/>
                <a:ea typeface="Signika Negative"/>
                <a:cs typeface="Signika Negative"/>
                <a:sym typeface="Signika Negative"/>
              </a:rPr>
              <a:t>PRINCIPAL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Signika Negative"/>
              <a:ea typeface="Signika Negative"/>
              <a:cs typeface="Signika Negative"/>
              <a:sym typeface="Signika Negative"/>
            </a:endParaRPr>
          </a:p>
        </p:txBody>
      </p:sp>
      <p:sp>
        <p:nvSpPr>
          <p:cNvPr id="265" name="Google Shape;265;p29"/>
          <p:cNvSpPr txBox="1"/>
          <p:nvPr/>
        </p:nvSpPr>
        <p:spPr>
          <a:xfrm>
            <a:off x="9301084" y="2904565"/>
            <a:ext cx="222324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Signika Negative"/>
                <a:ea typeface="Signika Negative"/>
                <a:cs typeface="Signika Negative"/>
                <a:sym typeface="Signika Negative"/>
              </a:rPr>
              <a:t>04</a:t>
            </a:r>
            <a:endParaRPr sz="1400" b="0" i="0" u="none" strike="noStrike" cap="none">
              <a:solidFill>
                <a:srgbClr val="000000"/>
              </a:solidFill>
              <a:latin typeface="Arial"/>
              <a:ea typeface="Arial"/>
              <a:cs typeface="Arial"/>
              <a:sym typeface="Arial"/>
            </a:endParaRPr>
          </a:p>
        </p:txBody>
      </p:sp>
      <p:sp>
        <p:nvSpPr>
          <p:cNvPr id="266" name="Google Shape;266;p29"/>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a:p>
            <a:pPr marL="0" lvl="0" indent="0" algn="l" rtl="0">
              <a:lnSpc>
                <a:spcPct val="100000"/>
              </a:lnSpc>
              <a:spcBef>
                <a:spcPts val="0"/>
              </a:spcBef>
              <a:spcAft>
                <a:spcPts val="0"/>
              </a:spcAft>
              <a:buSzPts val="1400"/>
              <a:buNone/>
            </a:pPr>
            <a:endParaRPr/>
          </a:p>
        </p:txBody>
      </p:sp>
      <p:sp>
        <p:nvSpPr>
          <p:cNvPr id="267" name="Google Shape;267;p29"/>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0"/>
          <p:cNvSpPr txBox="1">
            <a:spLocks noGrp="1"/>
          </p:cNvSpPr>
          <p:nvPr>
            <p:ph type="title"/>
          </p:nvPr>
        </p:nvSpPr>
        <p:spPr>
          <a:xfrm>
            <a:off x="630000" y="630000"/>
            <a:ext cx="6372380" cy="90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Signika Negative"/>
              <a:buNone/>
            </a:pPr>
            <a:r>
              <a:rPr lang="en-US" sz="4000">
                <a:solidFill>
                  <a:schemeClr val="dk1"/>
                </a:solidFill>
              </a:rPr>
              <a:t>Voluntary Parent Contact </a:t>
            </a:r>
            <a:br>
              <a:rPr lang="en-US" sz="4000">
                <a:solidFill>
                  <a:schemeClr val="dk1"/>
                </a:solidFill>
              </a:rPr>
            </a:br>
            <a:r>
              <a:rPr lang="en-US" sz="4000">
                <a:solidFill>
                  <a:schemeClr val="dk1"/>
                </a:solidFill>
              </a:rPr>
              <a:t>Information &amp; Class Parent</a:t>
            </a:r>
            <a:endParaRPr sz="4000"/>
          </a:p>
        </p:txBody>
      </p:sp>
      <p:sp>
        <p:nvSpPr>
          <p:cNvPr id="274" name="Google Shape;274;p30"/>
          <p:cNvSpPr txBox="1">
            <a:spLocks noGrp="1"/>
          </p:cNvSpPr>
          <p:nvPr>
            <p:ph type="body" idx="1"/>
          </p:nvPr>
        </p:nvSpPr>
        <p:spPr>
          <a:xfrm>
            <a:off x="623888" y="2022074"/>
            <a:ext cx="5888423" cy="357583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dk1"/>
              </a:buClr>
              <a:buSzPts val="2000"/>
              <a:buNone/>
            </a:pPr>
            <a:r>
              <a:rPr lang="en-US" sz="2000"/>
              <a:t>Please complete the voluntary parent contact form </a:t>
            </a:r>
            <a:br>
              <a:rPr lang="en-US" sz="2000"/>
            </a:br>
            <a:r>
              <a:rPr lang="en-US" sz="2000"/>
              <a:t>and class parent nomination form available here </a:t>
            </a:r>
            <a:br>
              <a:rPr lang="en-US" sz="2000"/>
            </a:br>
            <a:r>
              <a:rPr lang="en-US" sz="2000"/>
              <a:t>today. These will also be placed on the school website.</a:t>
            </a:r>
            <a:endParaRPr/>
          </a:p>
          <a:p>
            <a:pPr marL="0" lvl="0" indent="0" algn="l" rtl="0">
              <a:lnSpc>
                <a:spcPct val="90000"/>
              </a:lnSpc>
              <a:spcBef>
                <a:spcPts val="1000"/>
              </a:spcBef>
              <a:spcAft>
                <a:spcPts val="0"/>
              </a:spcAft>
              <a:buClr>
                <a:schemeClr val="dk1"/>
              </a:buClr>
              <a:buSzPts val="2000"/>
              <a:buNone/>
            </a:pPr>
            <a:r>
              <a:rPr lang="en-US" sz="2000"/>
              <a:t>The voluntary parent contact information form will be provided to the class parent.</a:t>
            </a:r>
            <a:endParaRPr sz="2000" b="1">
              <a:solidFill>
                <a:schemeClr val="dk2"/>
              </a:solidFill>
            </a:endParaRPr>
          </a:p>
          <a:p>
            <a:pPr marL="0" lvl="0" indent="0" algn="l" rtl="0">
              <a:lnSpc>
                <a:spcPct val="90000"/>
              </a:lnSpc>
              <a:spcBef>
                <a:spcPts val="1000"/>
              </a:spcBef>
              <a:spcAft>
                <a:spcPts val="0"/>
              </a:spcAft>
              <a:buClr>
                <a:schemeClr val="dk2"/>
              </a:buClr>
              <a:buSzPts val="2000"/>
              <a:buNone/>
            </a:pPr>
            <a:r>
              <a:rPr lang="en-US" sz="2000" b="1">
                <a:solidFill>
                  <a:schemeClr val="dk2"/>
                </a:solidFill>
              </a:rPr>
              <a:t>Role of the Class Parent: </a:t>
            </a:r>
            <a:br>
              <a:rPr lang="en-US" sz="2000" b="1">
                <a:solidFill>
                  <a:schemeClr val="dk2"/>
                </a:solidFill>
              </a:rPr>
            </a:br>
            <a:r>
              <a:rPr lang="en-US" sz="2000"/>
              <a:t>Class parents play an important role in the school. </a:t>
            </a:r>
            <a:br>
              <a:rPr lang="en-US" sz="2000"/>
            </a:br>
            <a:r>
              <a:rPr lang="en-US" sz="2000"/>
              <a:t>They facilitate communication between parents </a:t>
            </a:r>
            <a:br>
              <a:rPr lang="en-US" sz="2000"/>
            </a:br>
            <a:r>
              <a:rPr lang="en-US" sz="2000"/>
              <a:t>and class teachers and assist in the coordination of helpers for school events. Please see the handout </a:t>
            </a:r>
            <a:br>
              <a:rPr lang="en-US" sz="2000"/>
            </a:br>
            <a:r>
              <a:rPr lang="en-US" sz="2000"/>
              <a:t>in your Meet the Teacher pack for more detail. </a:t>
            </a:r>
            <a:endParaRPr/>
          </a:p>
        </p:txBody>
      </p:sp>
      <p:sp>
        <p:nvSpPr>
          <p:cNvPr id="275" name="Google Shape;275;p30"/>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p:txBody>
      </p:sp>
      <p:sp>
        <p:nvSpPr>
          <p:cNvPr id="276" name="Google Shape;276;p30"/>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pic>
        <p:nvPicPr>
          <p:cNvPr id="277" name="Google Shape;277;p30"/>
          <p:cNvPicPr preferRelativeResize="0"/>
          <p:nvPr/>
        </p:nvPicPr>
        <p:blipFill rotWithShape="1">
          <a:blip r:embed="rId3">
            <a:alphaModFix/>
          </a:blip>
          <a:srcRect/>
          <a:stretch/>
        </p:blipFill>
        <p:spPr>
          <a:xfrm>
            <a:off x="7076743" y="620713"/>
            <a:ext cx="3880452" cy="5491329"/>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txBox="1">
            <a:spLocks noGrp="1"/>
          </p:cNvSpPr>
          <p:nvPr>
            <p:ph type="title"/>
          </p:nvPr>
        </p:nvSpPr>
        <p:spPr>
          <a:xfrm>
            <a:off x="630000" y="630000"/>
            <a:ext cx="6372380" cy="900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000"/>
              <a:buFont typeface="Signika Negative"/>
              <a:buNone/>
            </a:pPr>
            <a:r>
              <a:rPr lang="en-US" sz="4000"/>
              <a:t>Student Absences</a:t>
            </a:r>
            <a:endParaRPr sz="4000"/>
          </a:p>
        </p:txBody>
      </p:sp>
      <p:sp>
        <p:nvSpPr>
          <p:cNvPr id="284" name="Google Shape;284;p31"/>
          <p:cNvSpPr txBox="1">
            <a:spLocks noGrp="1"/>
          </p:cNvSpPr>
          <p:nvPr>
            <p:ph type="body" idx="1"/>
          </p:nvPr>
        </p:nvSpPr>
        <p:spPr>
          <a:xfrm>
            <a:off x="535658" y="1323358"/>
            <a:ext cx="11016413" cy="4122656"/>
          </a:xfrm>
          <a:prstGeom prst="rect">
            <a:avLst/>
          </a:prstGeom>
          <a:noFill/>
          <a:ln>
            <a:noFill/>
          </a:ln>
        </p:spPr>
        <p:txBody>
          <a:bodyPr spcFirstLastPara="1" wrap="square" lIns="0" tIns="0" rIns="0" bIns="0" anchor="t" anchorCtr="0">
            <a:noAutofit/>
          </a:bodyPr>
          <a:lstStyle/>
          <a:p>
            <a:pPr marL="101600" lvl="4" indent="0" algn="l" rtl="0">
              <a:lnSpc>
                <a:spcPct val="100000"/>
              </a:lnSpc>
              <a:spcBef>
                <a:spcPts val="0"/>
              </a:spcBef>
              <a:spcAft>
                <a:spcPts val="0"/>
              </a:spcAft>
              <a:buClr>
                <a:schemeClr val="dk1"/>
              </a:buClr>
              <a:buSzPts val="2000"/>
              <a:buNone/>
            </a:pPr>
            <a:r>
              <a:rPr lang="en-US" sz="2000">
                <a:latin typeface="Signika Negative Light"/>
                <a:ea typeface="Signika Negative Light"/>
                <a:cs typeface="Signika Negative Light"/>
                <a:sym typeface="Signika Negative Light"/>
              </a:rPr>
              <a:t>If your child is arriving to school late, or being collected early, please provide a written note or send an email to your class teacher.</a:t>
            </a:r>
            <a:endParaRPr/>
          </a:p>
          <a:p>
            <a:pPr marL="101600" lvl="4" indent="0" algn="l" rtl="0">
              <a:lnSpc>
                <a:spcPct val="100000"/>
              </a:lnSpc>
              <a:spcBef>
                <a:spcPts val="600"/>
              </a:spcBef>
              <a:spcAft>
                <a:spcPts val="0"/>
              </a:spcAft>
              <a:buClr>
                <a:schemeClr val="dk2"/>
              </a:buClr>
              <a:buSzPts val="2000"/>
              <a:buNone/>
            </a:pPr>
            <a:r>
              <a:rPr lang="en-US" sz="2000" b="1">
                <a:solidFill>
                  <a:schemeClr val="dk2"/>
                </a:solidFill>
                <a:latin typeface="Signika Negative Light"/>
                <a:ea typeface="Signika Negative Light"/>
                <a:cs typeface="Signika Negative Light"/>
                <a:sym typeface="Signika Negative Light"/>
              </a:rPr>
              <a:t>Late arrivals: </a:t>
            </a:r>
            <a:r>
              <a:rPr lang="en-US" sz="2000">
                <a:latin typeface="Signika Negative Light"/>
                <a:ea typeface="Signika Negative Light"/>
                <a:cs typeface="Signika Negative Light"/>
                <a:sym typeface="Signika Negative Light"/>
              </a:rPr>
              <a:t>any child arriving after 8:50am will need to arrive at the main Waratah street gate (with a parent). Please use the intercom to contact the office to let them know of your child's arrival.</a:t>
            </a:r>
            <a:endParaRPr/>
          </a:p>
          <a:p>
            <a:pPr marL="101600" lvl="4" indent="0" algn="l" rtl="0">
              <a:lnSpc>
                <a:spcPct val="100000"/>
              </a:lnSpc>
              <a:spcBef>
                <a:spcPts val="600"/>
              </a:spcBef>
              <a:spcAft>
                <a:spcPts val="0"/>
              </a:spcAft>
              <a:buClr>
                <a:schemeClr val="dk2"/>
              </a:buClr>
              <a:buSzPts val="2000"/>
              <a:buNone/>
            </a:pPr>
            <a:r>
              <a:rPr lang="en-US" sz="2000" b="1">
                <a:solidFill>
                  <a:schemeClr val="dk2"/>
                </a:solidFill>
                <a:latin typeface="Signika Negative Light"/>
                <a:ea typeface="Signika Negative Light"/>
                <a:cs typeface="Signika Negative Light"/>
                <a:sym typeface="Signika Negative Light"/>
              </a:rPr>
              <a:t>Early departure: </a:t>
            </a:r>
            <a:r>
              <a:rPr lang="en-US" sz="2000">
                <a:latin typeface="Signika Negative Light"/>
                <a:ea typeface="Signika Negative Light"/>
                <a:cs typeface="Signika Negative Light"/>
                <a:sym typeface="Signika Negative Light"/>
              </a:rPr>
              <a:t>If you need to collect your child early, please contact your class teacher or the school office prior to arriving to collect your child. Your child will need to go to the office to sign out. Please arrive at the main Waratah gate and use the intercom to let the office know you have arrived. A staff member will walk your child to the gate to meet you.</a:t>
            </a:r>
            <a:endParaRPr/>
          </a:p>
          <a:p>
            <a:pPr marL="101600" lvl="4" indent="0" algn="l" rtl="0">
              <a:lnSpc>
                <a:spcPct val="100000"/>
              </a:lnSpc>
              <a:spcBef>
                <a:spcPts val="600"/>
              </a:spcBef>
              <a:spcAft>
                <a:spcPts val="0"/>
              </a:spcAft>
              <a:buClr>
                <a:schemeClr val="dk2"/>
              </a:buClr>
              <a:buSzPts val="2000"/>
              <a:buNone/>
            </a:pPr>
            <a:r>
              <a:rPr lang="en-US" sz="2000" b="1">
                <a:solidFill>
                  <a:schemeClr val="dk2"/>
                </a:solidFill>
                <a:latin typeface="Signika Negative Light"/>
                <a:ea typeface="Signika Negative Light"/>
                <a:cs typeface="Signika Negative Light"/>
                <a:sym typeface="Signika Negative Light"/>
              </a:rPr>
              <a:t>Absences: </a:t>
            </a:r>
            <a:r>
              <a:rPr lang="en-US" sz="2000">
                <a:latin typeface="Signika Negative Light"/>
                <a:ea typeface="Signika Negative Light"/>
                <a:cs typeface="Signika Negative Light"/>
                <a:sym typeface="Signika Negative Light"/>
              </a:rPr>
              <a:t>If your child is unwell or absent from school, please respond to the SMS message you receive on their first day of absence. If your child is likely to miss more than one day of school, indicate this in the text or email the class teacher.</a:t>
            </a:r>
            <a:endParaRPr/>
          </a:p>
        </p:txBody>
      </p:sp>
      <p:sp>
        <p:nvSpPr>
          <p:cNvPr id="285" name="Google Shape;285;p31"/>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p:txBody>
      </p:sp>
      <p:sp>
        <p:nvSpPr>
          <p:cNvPr id="286" name="Google Shape;286;p31"/>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287" name="Google Shape;287;p31"/>
          <p:cNvSpPr txBox="1"/>
          <p:nvPr/>
        </p:nvSpPr>
        <p:spPr>
          <a:xfrm>
            <a:off x="553453" y="5133474"/>
            <a:ext cx="11014660" cy="9848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2"/>
                </a:solidFill>
                <a:latin typeface="Signika Negative"/>
                <a:ea typeface="Signika Negative"/>
                <a:cs typeface="Signika Negative"/>
                <a:sym typeface="Signika Negative"/>
              </a:rPr>
              <a:t>If your child is absent for more than 2 consecutive days and we have not heard from a parent or family member, the class teacher will contact you.</a:t>
            </a:r>
            <a:endParaRPr sz="2000" b="1" i="0" u="none" strike="noStrike" cap="none">
              <a:solidFill>
                <a:schemeClr val="dk2"/>
              </a:solidFill>
              <a:latin typeface="Signika Negative"/>
              <a:ea typeface="Signika Negative"/>
              <a:cs typeface="Signika Negative"/>
              <a:sym typeface="Signika Negative"/>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Signika Negative Light"/>
              <a:ea typeface="Signika Negative Light"/>
              <a:cs typeface="Signika Negative Light"/>
              <a:sym typeface="Signika Negativ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2"/>
          <p:cNvSpPr txBox="1">
            <a:spLocks noGrp="1"/>
          </p:cNvSpPr>
          <p:nvPr>
            <p:ph type="title"/>
          </p:nvPr>
        </p:nvSpPr>
        <p:spPr>
          <a:xfrm>
            <a:off x="629999" y="630000"/>
            <a:ext cx="10932000" cy="900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sp>
        <p:nvSpPr>
          <p:cNvPr id="294" name="Google Shape;294;p32"/>
          <p:cNvSpPr txBox="1">
            <a:spLocks noGrp="1"/>
          </p:cNvSpPr>
          <p:nvPr>
            <p:ph type="body" idx="1"/>
          </p:nvPr>
        </p:nvSpPr>
        <p:spPr>
          <a:xfrm>
            <a:off x="636128" y="1750014"/>
            <a:ext cx="10932000" cy="4122600"/>
          </a:xfrm>
          <a:prstGeom prst="rect">
            <a:avLst/>
          </a:prstGeom>
        </p:spPr>
        <p:txBody>
          <a:bodyPr spcFirstLastPara="1" wrap="square" lIns="0" tIns="0" rIns="0" bIns="0" anchor="t" anchorCtr="0">
            <a:normAutofit/>
          </a:bodyPr>
          <a:lstStyle/>
          <a:p>
            <a:pPr marL="0" lvl="0" indent="0" algn="l" rtl="0">
              <a:spcBef>
                <a:spcPts val="500"/>
              </a:spcBef>
              <a:spcAft>
                <a:spcPts val="0"/>
              </a:spcAft>
              <a:buNone/>
            </a:pPr>
            <a:endParaRPr/>
          </a:p>
        </p:txBody>
      </p:sp>
      <p:sp>
        <p:nvSpPr>
          <p:cNvPr id="295" name="Google Shape;295;p32"/>
          <p:cNvSpPr txBox="1">
            <a:spLocks noGrp="1"/>
          </p:cNvSpPr>
          <p:nvPr>
            <p:ph type="sldNum" idx="12"/>
          </p:nvPr>
        </p:nvSpPr>
        <p:spPr>
          <a:xfrm>
            <a:off x="10689997" y="6398294"/>
            <a:ext cx="872100" cy="204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pic>
        <p:nvPicPr>
          <p:cNvPr id="296" name="Google Shape;296;p32"/>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97" name="Google Shape;297;p32"/>
          <p:cNvSpPr txBox="1"/>
          <p:nvPr/>
        </p:nvSpPr>
        <p:spPr>
          <a:xfrm>
            <a:off x="302675" y="5305775"/>
            <a:ext cx="115989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201449"/>
                </a:solidFill>
                <a:latin typeface="Signika Negative"/>
                <a:ea typeface="Signika Negative"/>
                <a:cs typeface="Signika Negative"/>
                <a:sym typeface="Signika Negative"/>
              </a:rPr>
              <a:t>Please be mindful of late arrivals - 10-15 minutes lateness everyday adds up over a school term.</a:t>
            </a:r>
            <a:r>
              <a:rPr lang="en-US" sz="2000">
                <a:solidFill>
                  <a:schemeClr val="dk1"/>
                </a:solidFill>
                <a:latin typeface="Signika Negative"/>
                <a:ea typeface="Signika Negative"/>
                <a:cs typeface="Signika Negative"/>
                <a:sym typeface="Signika Negative"/>
              </a:rPr>
              <a:t> </a:t>
            </a:r>
            <a:endParaRPr sz="2000">
              <a:solidFill>
                <a:schemeClr val="dk1"/>
              </a:solidFill>
              <a:latin typeface="Signika Negative"/>
              <a:ea typeface="Signika Negative"/>
              <a:cs typeface="Signika Negative"/>
              <a:sym typeface="Signika Negativ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a:spLocks noGrp="1"/>
          </p:cNvSpPr>
          <p:nvPr>
            <p:ph type="title"/>
          </p:nvPr>
        </p:nvSpPr>
        <p:spPr>
          <a:xfrm>
            <a:off x="259925" y="170725"/>
            <a:ext cx="6372300" cy="900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000"/>
              <a:buFont typeface="Signika Negative"/>
              <a:buNone/>
            </a:pPr>
            <a:r>
              <a:rPr lang="en-US" sz="4000"/>
              <a:t>Communication</a:t>
            </a:r>
            <a:endParaRPr sz="4000"/>
          </a:p>
        </p:txBody>
      </p:sp>
      <p:sp>
        <p:nvSpPr>
          <p:cNvPr id="304" name="Google Shape;304;p33"/>
          <p:cNvSpPr txBox="1">
            <a:spLocks noGrp="1"/>
          </p:cNvSpPr>
          <p:nvPr>
            <p:ph type="body" idx="1"/>
          </p:nvPr>
        </p:nvSpPr>
        <p:spPr>
          <a:xfrm>
            <a:off x="259927" y="709475"/>
            <a:ext cx="5572800" cy="5698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None/>
            </a:pPr>
            <a:r>
              <a:rPr lang="en-US" sz="1700"/>
              <a:t>Our school newsletter is published fortnightly (even weeks) and sent out via the app. </a:t>
            </a:r>
            <a:endParaRPr sz="1700"/>
          </a:p>
          <a:p>
            <a:pPr marL="0" lvl="0" indent="0" algn="l" rtl="0">
              <a:lnSpc>
                <a:spcPct val="100000"/>
              </a:lnSpc>
              <a:spcBef>
                <a:spcPts val="600"/>
              </a:spcBef>
              <a:spcAft>
                <a:spcPts val="0"/>
              </a:spcAft>
              <a:buClr>
                <a:schemeClr val="dk1"/>
              </a:buClr>
              <a:buSzPts val="2400"/>
              <a:buNone/>
            </a:pPr>
            <a:r>
              <a:rPr lang="en-US" sz="1700"/>
              <a:t>Don’t forget to download the </a:t>
            </a:r>
            <a:r>
              <a:rPr lang="en-US" sz="1700" b="1"/>
              <a:t>Flexischools app </a:t>
            </a:r>
            <a:r>
              <a:rPr lang="en-US" sz="1700"/>
              <a:t>to receive important school notifications. If you already have the app, please also remember to update your child’s class this year.</a:t>
            </a:r>
            <a:endParaRPr sz="1700"/>
          </a:p>
          <a:p>
            <a:pPr marL="0" lvl="0" indent="0" algn="l" rtl="0">
              <a:lnSpc>
                <a:spcPct val="100000"/>
              </a:lnSpc>
              <a:spcBef>
                <a:spcPts val="600"/>
              </a:spcBef>
              <a:spcAft>
                <a:spcPts val="0"/>
              </a:spcAft>
              <a:buClr>
                <a:schemeClr val="dk1"/>
              </a:buClr>
              <a:buSzPts val="2400"/>
              <a:buNone/>
            </a:pPr>
            <a:endParaRPr sz="200"/>
          </a:p>
          <a:p>
            <a:pPr marL="0" lvl="0" indent="0" algn="l" rtl="0">
              <a:lnSpc>
                <a:spcPct val="100000"/>
              </a:lnSpc>
              <a:spcBef>
                <a:spcPts val="600"/>
              </a:spcBef>
              <a:spcAft>
                <a:spcPts val="0"/>
              </a:spcAft>
              <a:buNone/>
            </a:pPr>
            <a:r>
              <a:rPr lang="en-US" sz="1700"/>
              <a:t>The uniform shop is open at the following times:</a:t>
            </a:r>
            <a:endParaRPr sz="1700"/>
          </a:p>
          <a:p>
            <a:pPr marL="457200" lvl="0" indent="-336550" algn="l" rtl="0">
              <a:lnSpc>
                <a:spcPct val="100000"/>
              </a:lnSpc>
              <a:spcBef>
                <a:spcPts val="600"/>
              </a:spcBef>
              <a:spcAft>
                <a:spcPts val="0"/>
              </a:spcAft>
              <a:buSzPts val="1700"/>
              <a:buChar char="●"/>
            </a:pPr>
            <a:r>
              <a:rPr lang="en-US" sz="1700"/>
              <a:t>Tuesday - 8.30-10.30am/2.30-3.15pm</a:t>
            </a:r>
            <a:endParaRPr sz="1700"/>
          </a:p>
          <a:p>
            <a:pPr marL="457200" lvl="0" indent="-336550" algn="l" rtl="0">
              <a:lnSpc>
                <a:spcPct val="100000"/>
              </a:lnSpc>
              <a:spcBef>
                <a:spcPts val="0"/>
              </a:spcBef>
              <a:spcAft>
                <a:spcPts val="0"/>
              </a:spcAft>
              <a:buSzPts val="1700"/>
              <a:buChar char="●"/>
            </a:pPr>
            <a:r>
              <a:rPr lang="en-US" sz="1700"/>
              <a:t>Thursday - 8.30-10.30am</a:t>
            </a:r>
            <a:endParaRPr sz="1700"/>
          </a:p>
          <a:p>
            <a:pPr marL="0" lvl="0" indent="0" algn="l" rtl="0">
              <a:lnSpc>
                <a:spcPct val="100000"/>
              </a:lnSpc>
              <a:spcBef>
                <a:spcPts val="600"/>
              </a:spcBef>
              <a:spcAft>
                <a:spcPts val="0"/>
              </a:spcAft>
              <a:buNone/>
            </a:pPr>
            <a:r>
              <a:rPr lang="en-US" sz="1700"/>
              <a:t>Supplies from the uniform shop can also be ordered through the Flexischools app. This will then be delivered straight to your child's classroom.</a:t>
            </a:r>
            <a:endParaRPr sz="1700"/>
          </a:p>
          <a:p>
            <a:pPr marL="0" lvl="0" indent="0" algn="l" rtl="0">
              <a:lnSpc>
                <a:spcPct val="100000"/>
              </a:lnSpc>
              <a:spcBef>
                <a:spcPts val="600"/>
              </a:spcBef>
              <a:spcAft>
                <a:spcPts val="0"/>
              </a:spcAft>
              <a:buNone/>
            </a:pPr>
            <a:endParaRPr sz="700"/>
          </a:p>
          <a:p>
            <a:pPr marL="0" lvl="0" indent="0" algn="l" rtl="0">
              <a:lnSpc>
                <a:spcPct val="100000"/>
              </a:lnSpc>
              <a:spcBef>
                <a:spcPts val="600"/>
              </a:spcBef>
              <a:spcAft>
                <a:spcPts val="0"/>
              </a:spcAft>
              <a:buClr>
                <a:schemeClr val="dk1"/>
              </a:buClr>
              <a:buSzPts val="2400"/>
              <a:buNone/>
            </a:pPr>
            <a:r>
              <a:rPr lang="en-US" sz="1700"/>
              <a:t>The P&amp;C Facebook page is the officially endorsed social media platform for the parent community. Administered by volunteers, it is endeavoured to be updated with any new information.</a:t>
            </a:r>
            <a:endParaRPr sz="1700"/>
          </a:p>
        </p:txBody>
      </p:sp>
      <p:sp>
        <p:nvSpPr>
          <p:cNvPr id="305" name="Google Shape;305;p33"/>
          <p:cNvSpPr txBox="1">
            <a:spLocks noGrp="1"/>
          </p:cNvSpPr>
          <p:nvPr>
            <p:ph type="dt" idx="10"/>
          </p:nvPr>
        </p:nvSpPr>
        <p:spPr>
          <a:xfrm>
            <a:off x="7946795" y="6398294"/>
            <a:ext cx="2743200"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400"/>
              <a:buNone/>
            </a:pPr>
            <a:r>
              <a:rPr lang="en-US"/>
              <a:t>13 February, 2023</a:t>
            </a:r>
            <a:endParaRPr/>
          </a:p>
        </p:txBody>
      </p:sp>
      <p:sp>
        <p:nvSpPr>
          <p:cNvPr id="306" name="Google Shape;306;p33"/>
          <p:cNvSpPr txBox="1">
            <a:spLocks noGrp="1"/>
          </p:cNvSpPr>
          <p:nvPr>
            <p:ph type="ftr" idx="11"/>
          </p:nvPr>
        </p:nvSpPr>
        <p:spPr>
          <a:xfrm>
            <a:off x="2539176" y="6398294"/>
            <a:ext cx="5359292" cy="204626"/>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r>
              <a:rPr lang="en-US"/>
              <a:t>Meet the teacher 2024</a:t>
            </a:r>
            <a:endParaRPr/>
          </a:p>
        </p:txBody>
      </p:sp>
      <p:sp>
        <p:nvSpPr>
          <p:cNvPr id="307" name="Google Shape;307;p33"/>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308" name="Google Shape;308;p33"/>
          <p:cNvSpPr txBox="1"/>
          <p:nvPr/>
        </p:nvSpPr>
        <p:spPr>
          <a:xfrm>
            <a:off x="144270" y="5542113"/>
            <a:ext cx="11014800" cy="615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Signika Negative Light"/>
              <a:buNone/>
            </a:pPr>
            <a:r>
              <a:rPr lang="en-US" sz="1700" b="1" i="0" u="none" strike="noStrike" cap="none">
                <a:solidFill>
                  <a:schemeClr val="dk1"/>
                </a:solidFill>
                <a:latin typeface="Signika Negative Light"/>
                <a:ea typeface="Signika Negative Light"/>
                <a:cs typeface="Signika Negative Light"/>
                <a:sym typeface="Signika Negative Light"/>
              </a:rPr>
              <a:t>Mona Vale Public School Website: </a:t>
            </a:r>
            <a:br>
              <a:rPr lang="en-US" sz="2500" b="1" i="0" u="none" strike="noStrike" cap="none">
                <a:solidFill>
                  <a:schemeClr val="dk1"/>
                </a:solidFill>
                <a:latin typeface="Signika Negative Light"/>
                <a:ea typeface="Signika Negative Light"/>
                <a:cs typeface="Signika Negative Light"/>
                <a:sym typeface="Signika Negative Light"/>
              </a:rPr>
            </a:br>
            <a:r>
              <a:rPr lang="en-US" sz="1700" b="0" i="0" u="sng" strike="noStrike" cap="none">
                <a:solidFill>
                  <a:schemeClr val="accent1"/>
                </a:solidFill>
                <a:latin typeface="Signika Negative Light"/>
                <a:ea typeface="Signika Negative Light"/>
                <a:cs typeface="Signika Negative Light"/>
                <a:sym typeface="Signika Negative Light"/>
                <a:hlinkClick r:id="rId3">
                  <a:extLst>
                    <a:ext uri="{A12FA001-AC4F-418D-AE19-62706E023703}">
                      <ahyp:hlinkClr xmlns:ahyp="http://schemas.microsoft.com/office/drawing/2018/hyperlinkcolor" val="tx"/>
                    </a:ext>
                  </a:extLst>
                </a:hlinkClick>
              </a:rPr>
              <a:t>https://monavale-p.schools.nsw.gov.au/</a:t>
            </a:r>
            <a:r>
              <a:rPr lang="en-US" sz="1700" b="0" i="0" u="none" strike="noStrike" cap="none">
                <a:solidFill>
                  <a:schemeClr val="accent1"/>
                </a:solidFill>
                <a:latin typeface="Signika Negative Light"/>
                <a:ea typeface="Signika Negative Light"/>
                <a:cs typeface="Signika Negative Light"/>
                <a:sym typeface="Signika Negative Light"/>
              </a:rPr>
              <a:t> </a:t>
            </a:r>
            <a:endParaRPr sz="2500" b="0" i="0" u="none" strike="noStrike" cap="none">
              <a:solidFill>
                <a:schemeClr val="accent1"/>
              </a:solidFill>
              <a:latin typeface="Signika Negative Light"/>
              <a:ea typeface="Signika Negative Light"/>
              <a:cs typeface="Signika Negative Light"/>
              <a:sym typeface="Signika Negative Light"/>
            </a:endParaRPr>
          </a:p>
        </p:txBody>
      </p:sp>
      <p:pic>
        <p:nvPicPr>
          <p:cNvPr id="309" name="Google Shape;309;p33" descr="Graphical user interface, website&#10;&#10;Description automatically generated"/>
          <p:cNvPicPr preferRelativeResize="0"/>
          <p:nvPr/>
        </p:nvPicPr>
        <p:blipFill rotWithShape="1">
          <a:blip r:embed="rId4">
            <a:alphaModFix/>
          </a:blip>
          <a:srcRect l="70581" r="5303"/>
          <a:stretch/>
        </p:blipFill>
        <p:spPr>
          <a:xfrm>
            <a:off x="6006814" y="385011"/>
            <a:ext cx="2720092" cy="6347808"/>
          </a:xfrm>
          <a:prstGeom prst="rect">
            <a:avLst/>
          </a:prstGeom>
          <a:noFill/>
          <a:ln>
            <a:noFill/>
          </a:ln>
        </p:spPr>
      </p:pic>
      <p:pic>
        <p:nvPicPr>
          <p:cNvPr id="310" name="Google Shape;310;p33" descr="Graphical user interface, website&#10;&#10;Description automatically generated"/>
          <p:cNvPicPr preferRelativeResize="0"/>
          <p:nvPr/>
        </p:nvPicPr>
        <p:blipFill rotWithShape="1">
          <a:blip r:embed="rId4">
            <a:alphaModFix/>
          </a:blip>
          <a:srcRect l="45573" r="29700"/>
          <a:stretch/>
        </p:blipFill>
        <p:spPr>
          <a:xfrm>
            <a:off x="8835811" y="409075"/>
            <a:ext cx="2788449" cy="6347808"/>
          </a:xfrm>
          <a:prstGeom prst="rect">
            <a:avLst/>
          </a:prstGeom>
          <a:noFill/>
          <a:ln>
            <a:noFill/>
          </a:ln>
        </p:spPr>
      </p:pic>
      <p:sp>
        <p:nvSpPr>
          <p:cNvPr id="311" name="Google Shape;311;p33"/>
          <p:cNvSpPr txBox="1"/>
          <p:nvPr/>
        </p:nvSpPr>
        <p:spPr>
          <a:xfrm>
            <a:off x="6356208" y="297561"/>
            <a:ext cx="2021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Signika Negative"/>
                <a:ea typeface="Signika Negative"/>
                <a:cs typeface="Signika Negative"/>
                <a:sym typeface="Signika Negative"/>
              </a:rPr>
              <a:t>MVPS NEWSLETTER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Signika Negative Light"/>
              <a:ea typeface="Signika Negative Light"/>
              <a:cs typeface="Signika Negative Light"/>
              <a:sym typeface="Signika Negative Light"/>
            </a:endParaRPr>
          </a:p>
        </p:txBody>
      </p:sp>
      <p:sp>
        <p:nvSpPr>
          <p:cNvPr id="312" name="Google Shape;312;p33"/>
          <p:cNvSpPr txBox="1"/>
          <p:nvPr/>
        </p:nvSpPr>
        <p:spPr>
          <a:xfrm>
            <a:off x="9219320" y="297561"/>
            <a:ext cx="20214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2"/>
                </a:solidFill>
                <a:latin typeface="Signika Negative"/>
                <a:ea typeface="Signika Negative"/>
                <a:cs typeface="Signika Negative"/>
                <a:sym typeface="Signika Negative"/>
              </a:rPr>
              <a:t>FLEXISCHOOLS APP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Signika Negative Light"/>
              <a:ea typeface="Signika Negative Light"/>
              <a:cs typeface="Signika Negative Light"/>
              <a:sym typeface="Signika Negative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4"/>
          <p:cNvSpPr txBox="1">
            <a:spLocks noGrp="1"/>
          </p:cNvSpPr>
          <p:nvPr>
            <p:ph type="title"/>
          </p:nvPr>
        </p:nvSpPr>
        <p:spPr>
          <a:xfrm>
            <a:off x="629999" y="630000"/>
            <a:ext cx="10931989" cy="9000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1800"/>
              <a:buNone/>
            </a:pPr>
            <a:r>
              <a:rPr lang="en-US"/>
              <a:t>School Bytes</a:t>
            </a:r>
            <a:endParaRPr/>
          </a:p>
        </p:txBody>
      </p:sp>
      <p:sp>
        <p:nvSpPr>
          <p:cNvPr id="318" name="Google Shape;318;p34"/>
          <p:cNvSpPr txBox="1">
            <a:spLocks noGrp="1"/>
          </p:cNvSpPr>
          <p:nvPr>
            <p:ph type="body" idx="1"/>
          </p:nvPr>
        </p:nvSpPr>
        <p:spPr>
          <a:xfrm>
            <a:off x="636128" y="1750014"/>
            <a:ext cx="10931985" cy="4122656"/>
          </a:xfrm>
          <a:prstGeom prst="rect">
            <a:avLst/>
          </a:prstGeom>
          <a:noFill/>
          <a:ln>
            <a:noFill/>
          </a:ln>
        </p:spPr>
        <p:txBody>
          <a:bodyPr spcFirstLastPara="1" wrap="square" lIns="0" tIns="0" rIns="0" bIns="0" anchor="t" anchorCtr="0">
            <a:normAutofit/>
          </a:bodyPr>
          <a:lstStyle/>
          <a:p>
            <a:pPr marL="457200" lvl="0" indent="-228600" algn="l" rtl="0">
              <a:lnSpc>
                <a:spcPct val="90000"/>
              </a:lnSpc>
              <a:spcBef>
                <a:spcPts val="500"/>
              </a:spcBef>
              <a:spcAft>
                <a:spcPts val="0"/>
              </a:spcAft>
              <a:buClr>
                <a:schemeClr val="dk1"/>
              </a:buClr>
              <a:buSzPts val="1800"/>
              <a:buNone/>
            </a:pPr>
            <a:endParaRPr/>
          </a:p>
        </p:txBody>
      </p:sp>
      <p:sp>
        <p:nvSpPr>
          <p:cNvPr id="319" name="Google Shape;319;p34"/>
          <p:cNvSpPr txBox="1">
            <a:spLocks noGrp="1"/>
          </p:cNvSpPr>
          <p:nvPr>
            <p:ph type="sldNum" idx="12"/>
          </p:nvPr>
        </p:nvSpPr>
        <p:spPr>
          <a:xfrm>
            <a:off x="10689997" y="6398294"/>
            <a:ext cx="871985" cy="204626"/>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pic>
        <p:nvPicPr>
          <p:cNvPr id="320" name="Google Shape;320;p3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name="MVPS">
  <a:themeElements>
    <a:clrScheme name="MVPS v3">
      <a:dk1>
        <a:srgbClr val="2E5665"/>
      </a:dk1>
      <a:lt1>
        <a:srgbClr val="FFFFFF"/>
      </a:lt1>
      <a:dk2>
        <a:srgbClr val="00A3AD"/>
      </a:dk2>
      <a:lt2>
        <a:srgbClr val="004C45"/>
      </a:lt2>
      <a:accent1>
        <a:srgbClr val="770061"/>
      </a:accent1>
      <a:accent2>
        <a:srgbClr val="B6CFD0"/>
      </a:accent2>
      <a:accent3>
        <a:srgbClr val="E40046"/>
      </a:accent3>
      <a:accent4>
        <a:srgbClr val="C5E86C"/>
      </a:accent4>
      <a:accent5>
        <a:srgbClr val="FBE122"/>
      </a:accent5>
      <a:accent6>
        <a:srgbClr val="5B6770"/>
      </a:accent6>
      <a:hlink>
        <a:srgbClr val="00A3AD"/>
      </a:hlink>
      <a:folHlink>
        <a:srgbClr val="5B67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2184</Words>
  <Application>Microsoft Office PowerPoint</Application>
  <PresentationFormat>Widescreen</PresentationFormat>
  <Paragraphs>279</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Signika Negative Light</vt:lpstr>
      <vt:lpstr>Arial</vt:lpstr>
      <vt:lpstr>Signika</vt:lpstr>
      <vt:lpstr>Signika Negative</vt:lpstr>
      <vt:lpstr>Signika Negative SemiBold</vt:lpstr>
      <vt:lpstr>MVPS</vt:lpstr>
      <vt:lpstr>Mona Vale  Public School </vt:lpstr>
      <vt:lpstr>PowerPoint Presentation</vt:lpstr>
      <vt:lpstr>Our School Values</vt:lpstr>
      <vt:lpstr>Line of Communication</vt:lpstr>
      <vt:lpstr>Voluntary Parent Contact  Information &amp; Class Parent</vt:lpstr>
      <vt:lpstr>Student Absences</vt:lpstr>
      <vt:lpstr>PowerPoint Presentation</vt:lpstr>
      <vt:lpstr>Communication</vt:lpstr>
      <vt:lpstr>School Bytes</vt:lpstr>
      <vt:lpstr>In the morning</vt:lpstr>
      <vt:lpstr>PowerPoint Presentation</vt:lpstr>
      <vt:lpstr>Canteen - Recess and Lunch orders</vt:lpstr>
      <vt:lpstr>Kindergarten routines</vt:lpstr>
      <vt:lpstr>Important events</vt:lpstr>
      <vt:lpstr>Term overview  The Kindergarten term overview can be found on the school website.   </vt:lpstr>
      <vt:lpstr>PowerPoint Presentation</vt:lpstr>
      <vt:lpstr>Home learning (to begin in week 5)</vt:lpstr>
      <vt:lpstr>PowerPoint Presentation</vt:lpstr>
      <vt:lpstr>Reading at home - navigating the books   </vt:lpstr>
      <vt:lpstr>Heart Words</vt:lpstr>
      <vt:lpstr>Phonics Progression / Handwriting rhymes</vt:lpstr>
      <vt:lpstr>Numeracy</vt:lpstr>
      <vt:lpstr>Curriculum subjects</vt:lpstr>
      <vt:lpstr>In-Class Support </vt:lpstr>
      <vt:lpstr>Social emotional learning (SEL)</vt:lpstr>
      <vt:lpstr>Social emotional learning (SEL)</vt:lpstr>
      <vt:lpstr>Social Media Age Restrictions - Just a reminder</vt:lpstr>
      <vt:lpstr>Thank you for attending our  Meet the Teacher Evening!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Mona Vale  Public School </dc:title>
  <dc:creator>Jane Pimentel</dc:creator>
  <cp:lastModifiedBy>Jane Pimentel</cp:lastModifiedBy>
  <cp:revision>1</cp:revision>
  <dcterms:modified xsi:type="dcterms:W3CDTF">2024-02-19T11:21:35Z</dcterms:modified>
</cp:coreProperties>
</file>