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embeddedFontLst>
    <p:embeddedFont>
      <p:font typeface="Signika Negative Light"/>
      <p:regular r:id="rId27"/>
      <p:bold r:id="rId28"/>
    </p:embeddedFont>
    <p:embeddedFont>
      <p:font typeface="Signika Negative"/>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17">
          <p15:clr>
            <a:srgbClr val="A4A3A4"/>
          </p15:clr>
        </p15:guide>
        <p15:guide id="2" orient="horz" pos="2137">
          <p15:clr>
            <a:srgbClr val="A4A3A4"/>
          </p15:clr>
        </p15:guide>
      </p15:sldGuideLst>
    </p:ext>
    <p:ext uri="GoogleSlidesCustomDataVersion2">
      <go:slidesCustomData xmlns:go="http://customooxmlschemas.google.com/" r:id="rId31" roundtripDataSignature="AMtx7mjaQfu/rPHQcMQV2HR115u1Zh7U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B3EBBD-1415-4E7C-8ECD-2C863AC91102}">
  <a:tblStyle styleId="{0BB3EBBD-1415-4E7C-8ECD-2C863AC91102}" styleName="Table_0">
    <a:wholeTbl>
      <a:tcTxStyle b="off" i="off">
        <a:font>
          <a:latin typeface="Signika Negative Light"/>
          <a:ea typeface="Signika Negative Light"/>
          <a:cs typeface="Signika Negative Ligh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5FBEA"/>
          </a:solidFill>
        </a:fill>
      </a:tcStyle>
    </a:wholeTbl>
    <a:band1H>
      <a:tcTxStyle b="off" i="off"/>
      <a:tcStyle>
        <a:fill>
          <a:solidFill>
            <a:srgbClr val="EAF6D3"/>
          </a:solidFill>
        </a:fill>
      </a:tcStyle>
    </a:band1H>
    <a:band2H>
      <a:tcTxStyle b="off" i="off"/>
    </a:band2H>
    <a:band1V>
      <a:tcTxStyle b="off" i="off"/>
      <a:tcStyle>
        <a:fill>
          <a:solidFill>
            <a:srgbClr val="EAF6D3"/>
          </a:solidFill>
        </a:fill>
      </a:tcStyle>
    </a:band1V>
    <a:band2V>
      <a:tcTxStyle b="off" i="off"/>
    </a:band2V>
    <a:lastCol>
      <a:tcTxStyle b="on" i="off">
        <a:font>
          <a:latin typeface="Signika Negative Light"/>
          <a:ea typeface="Signika Negative Light"/>
          <a:cs typeface="Signika Negative Light"/>
        </a:font>
        <a:schemeClr val="lt1"/>
      </a:tcTxStyle>
      <a:tcStyle>
        <a:fill>
          <a:solidFill>
            <a:schemeClr val="accent4"/>
          </a:solidFill>
        </a:fill>
      </a:tcStyle>
    </a:lastCol>
    <a:firstCol>
      <a:tcTxStyle b="on" i="off">
        <a:font>
          <a:latin typeface="Signika Negative Light"/>
          <a:ea typeface="Signika Negative Light"/>
          <a:cs typeface="Signika Negative Light"/>
        </a:font>
        <a:schemeClr val="lt1"/>
      </a:tcTxStyle>
      <a:tcStyle>
        <a:fill>
          <a:solidFill>
            <a:schemeClr val="accent4"/>
          </a:solidFill>
        </a:fill>
      </a:tcStyle>
    </a:firstCol>
    <a:lastRow>
      <a:tcTxStyle b="on" i="off">
        <a:font>
          <a:latin typeface="Signika Negative Light"/>
          <a:ea typeface="Signika Negative Light"/>
          <a:cs typeface="Signika Negative Light"/>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Signika Negative Light"/>
          <a:ea typeface="Signika Negative Light"/>
          <a:cs typeface="Signika Negative Light"/>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 styleId="{3CEB703C-DE94-4B57-A8C3-BFE00E34E4B3}" styleName="Table_1">
    <a:wholeTbl>
      <a:tcTxStyle b="off" i="off">
        <a:font>
          <a:latin typeface="Signika Negative Light"/>
          <a:ea typeface="Signika Negative Light"/>
          <a:cs typeface="Signika Negative Ligh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E6EA"/>
          </a:solidFill>
        </a:fill>
      </a:tcStyle>
    </a:wholeTbl>
    <a:band1H>
      <a:tcTxStyle b="off" i="off"/>
      <a:tcStyle>
        <a:fill>
          <a:solidFill>
            <a:srgbClr val="D5CAD1"/>
          </a:solidFill>
        </a:fill>
      </a:tcStyle>
    </a:band1H>
    <a:band2H>
      <a:tcTxStyle b="off" i="off"/>
    </a:band2H>
    <a:band1V>
      <a:tcTxStyle b="off" i="off"/>
      <a:tcStyle>
        <a:fill>
          <a:solidFill>
            <a:srgbClr val="D5CAD1"/>
          </a:solidFill>
        </a:fill>
      </a:tcStyle>
    </a:band1V>
    <a:band2V>
      <a:tcTxStyle b="off" i="off"/>
    </a:band2V>
    <a:lastCol>
      <a:tcTxStyle b="on" i="off">
        <a:font>
          <a:latin typeface="Signika Negative Light"/>
          <a:ea typeface="Signika Negative Light"/>
          <a:cs typeface="Signika Negative Light"/>
        </a:font>
        <a:schemeClr val="lt1"/>
      </a:tcTxStyle>
      <a:tcStyle>
        <a:fill>
          <a:solidFill>
            <a:schemeClr val="accent1"/>
          </a:solidFill>
        </a:fill>
      </a:tcStyle>
    </a:lastCol>
    <a:firstCol>
      <a:tcTxStyle b="on" i="off">
        <a:font>
          <a:latin typeface="Signika Negative Light"/>
          <a:ea typeface="Signika Negative Light"/>
          <a:cs typeface="Signika Negative Light"/>
        </a:font>
        <a:schemeClr val="lt1"/>
      </a:tcTxStyle>
      <a:tcStyle>
        <a:fill>
          <a:solidFill>
            <a:schemeClr val="accent1"/>
          </a:solidFill>
        </a:fill>
      </a:tcStyle>
    </a:firstCol>
    <a:lastRow>
      <a:tcTxStyle b="on" i="off">
        <a:font>
          <a:latin typeface="Signika Negative Light"/>
          <a:ea typeface="Signika Negative Light"/>
          <a:cs typeface="Signika Negative Ligh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Signika Negative Light"/>
          <a:ea typeface="Signika Negative Light"/>
          <a:cs typeface="Signika Negative Ligh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B7946C08-41DE-43F1-8941-B624A79A54E9}" styleName="Table_2">
    <a:wholeTbl>
      <a:tcTxStyle b="off" i="off">
        <a:font>
          <a:latin typeface="Signika Negative Light"/>
          <a:ea typeface="Signika Negative Light"/>
          <a:cs typeface="Signika Negative Ligh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6E8"/>
          </a:solidFill>
        </a:fill>
      </a:tcStyle>
    </a:wholeTbl>
    <a:band1H>
      <a:tcTxStyle b="off" i="off"/>
      <a:tcStyle>
        <a:fill>
          <a:solidFill>
            <a:srgbClr val="F5CACE"/>
          </a:solidFill>
        </a:fill>
      </a:tcStyle>
    </a:band1H>
    <a:band2H>
      <a:tcTxStyle b="off" i="off"/>
    </a:band2H>
    <a:band1V>
      <a:tcTxStyle b="off" i="off"/>
      <a:tcStyle>
        <a:fill>
          <a:solidFill>
            <a:srgbClr val="F5CACE"/>
          </a:solidFill>
        </a:fill>
      </a:tcStyle>
    </a:band1V>
    <a:band2V>
      <a:tcTxStyle b="off" i="off"/>
    </a:band2V>
    <a:lastCol>
      <a:tcTxStyle b="on" i="off">
        <a:font>
          <a:latin typeface="Signika Negative Light"/>
          <a:ea typeface="Signika Negative Light"/>
          <a:cs typeface="Signika Negative Light"/>
        </a:font>
        <a:schemeClr val="lt1"/>
      </a:tcTxStyle>
      <a:tcStyle>
        <a:fill>
          <a:solidFill>
            <a:schemeClr val="accent3"/>
          </a:solidFill>
        </a:fill>
      </a:tcStyle>
    </a:lastCol>
    <a:firstCol>
      <a:tcTxStyle b="on" i="off">
        <a:font>
          <a:latin typeface="Signika Negative Light"/>
          <a:ea typeface="Signika Negative Light"/>
          <a:cs typeface="Signika Negative Light"/>
        </a:font>
        <a:schemeClr val="lt1"/>
      </a:tcTxStyle>
      <a:tcStyle>
        <a:fill>
          <a:solidFill>
            <a:schemeClr val="accent3"/>
          </a:solidFill>
        </a:fill>
      </a:tcStyle>
    </a:firstCol>
    <a:lastRow>
      <a:tcTxStyle b="on" i="off">
        <a:font>
          <a:latin typeface="Signika Negative Light"/>
          <a:ea typeface="Signika Negative Light"/>
          <a:cs typeface="Signika Negative Light"/>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b="off" i="off"/>
    </a:seCell>
    <a:swCell>
      <a:tcTxStyle b="off" i="off"/>
    </a:swCell>
    <a:firstRow>
      <a:tcTxStyle b="on" i="off">
        <a:font>
          <a:latin typeface="Signika Negative Light"/>
          <a:ea typeface="Signika Negative Light"/>
          <a:cs typeface="Signika Negative Light"/>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17"/>
        <p:guide pos="2137"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SignikaNegativeLight-bold.fntdata"/><Relationship Id="rId27" Type="http://schemas.openxmlformats.org/officeDocument/2006/relationships/font" Target="fonts/SignikaNegative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SignikaNegative-regular.fntdata"/><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SignikaNegative-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936e110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6936e1108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897beb140f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1897beb140f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1897beb140f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087ce5e9f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087ce5e9f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832d787f8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b832d787f8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2b832d787f8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832d787f8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b832d787f8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2b832d787f8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b832d787f8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b832d787f8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g2b832d787f8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full picture" showMasterSp="0">
  <p:cSld name="Title Slide full picture">
    <p:bg>
      <p:bgPr>
        <a:solidFill>
          <a:schemeClr val="lt2"/>
        </a:solidFill>
      </p:bgPr>
    </p:bg>
    <p:spTree>
      <p:nvGrpSpPr>
        <p:cNvPr id="16" name="Shape 16"/>
        <p:cNvGrpSpPr/>
        <p:nvPr/>
      </p:nvGrpSpPr>
      <p:grpSpPr>
        <a:xfrm>
          <a:off x="0" y="0"/>
          <a:ext cx="0" cy="0"/>
          <a:chOff x="0" y="0"/>
          <a:chExt cx="0" cy="0"/>
        </a:xfrm>
      </p:grpSpPr>
      <p:sp>
        <p:nvSpPr>
          <p:cNvPr id="17" name="Google Shape;17;p21"/>
          <p:cNvSpPr/>
          <p:nvPr>
            <p:ph idx="2" type="pic"/>
          </p:nvPr>
        </p:nvSpPr>
        <p:spPr>
          <a:xfrm>
            <a:off x="0" y="0"/>
            <a:ext cx="12192000" cy="6858000"/>
          </a:xfrm>
          <a:prstGeom prst="rect">
            <a:avLst/>
          </a:prstGeom>
          <a:noFill/>
          <a:ln>
            <a:noFill/>
          </a:ln>
        </p:spPr>
      </p:sp>
      <p:sp>
        <p:nvSpPr>
          <p:cNvPr id="18" name="Google Shape;18;p21"/>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20" name="Google Shape;20;p21"/>
          <p:cNvSpPr txBox="1"/>
          <p:nvPr>
            <p:ph idx="10" type="dt"/>
          </p:nvPr>
        </p:nvSpPr>
        <p:spPr>
          <a:xfrm>
            <a:off x="7051248" y="4663024"/>
            <a:ext cx="4493397"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1"/>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1"/>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solidFill>
          <a:schemeClr val="lt1"/>
        </a:solidFill>
      </p:bgPr>
    </p:bg>
    <p:spTree>
      <p:nvGrpSpPr>
        <p:cNvPr id="88" name="Shape 88"/>
        <p:cNvGrpSpPr/>
        <p:nvPr/>
      </p:nvGrpSpPr>
      <p:grpSpPr>
        <a:xfrm>
          <a:off x="0" y="0"/>
          <a:ext cx="0" cy="0"/>
          <a:chOff x="0" y="0"/>
          <a:chExt cx="0" cy="0"/>
        </a:xfrm>
      </p:grpSpPr>
      <p:sp>
        <p:nvSpPr>
          <p:cNvPr id="89" name="Google Shape;89;p29"/>
          <p:cNvSpPr txBox="1"/>
          <p:nvPr>
            <p:ph type="title"/>
          </p:nvPr>
        </p:nvSpPr>
        <p:spPr>
          <a:xfrm>
            <a:off x="5762296" y="1709738"/>
            <a:ext cx="5799686" cy="2852737"/>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9"/>
          <p:cNvSpPr txBox="1"/>
          <p:nvPr>
            <p:ph idx="1" type="body"/>
          </p:nvPr>
        </p:nvSpPr>
        <p:spPr>
          <a:xfrm>
            <a:off x="5762296" y="4855780"/>
            <a:ext cx="5799686" cy="1110046"/>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a:solidFill>
                  <a:schemeClr val="lt2"/>
                </a:solidFill>
              </a:defRPr>
            </a:lvl1pPr>
            <a:lvl2pPr indent="-228600" lvl="1" marL="914400" algn="l">
              <a:lnSpc>
                <a:spcPct val="90000"/>
              </a:lnSpc>
              <a:spcBef>
                <a:spcPts val="500"/>
              </a:spcBef>
              <a:spcAft>
                <a:spcPts val="0"/>
              </a:spcAft>
              <a:buSzPts val="2000"/>
              <a:buNone/>
              <a:defRPr sz="2000">
                <a:solidFill>
                  <a:srgbClr val="8C989E"/>
                </a:solidFill>
              </a:defRPr>
            </a:lvl2pPr>
            <a:lvl3pPr indent="-228600" lvl="2" marL="1371600" algn="l">
              <a:lnSpc>
                <a:spcPct val="90000"/>
              </a:lnSpc>
              <a:spcBef>
                <a:spcPts val="500"/>
              </a:spcBef>
              <a:spcAft>
                <a:spcPts val="0"/>
              </a:spcAft>
              <a:buSzPts val="1800"/>
              <a:buNone/>
              <a:defRPr sz="1800">
                <a:solidFill>
                  <a:srgbClr val="8C989E"/>
                </a:solidFill>
              </a:defRPr>
            </a:lvl3pPr>
            <a:lvl4pPr indent="-228600" lvl="3" marL="1828800" algn="l">
              <a:lnSpc>
                <a:spcPct val="90000"/>
              </a:lnSpc>
              <a:spcBef>
                <a:spcPts val="500"/>
              </a:spcBef>
              <a:spcAft>
                <a:spcPts val="0"/>
              </a:spcAft>
              <a:buClr>
                <a:srgbClr val="8C989E"/>
              </a:buClr>
              <a:buSzPts val="1600"/>
              <a:buFont typeface="Signika Negative Light"/>
              <a:buNone/>
              <a:defRPr sz="1600">
                <a:solidFill>
                  <a:srgbClr val="8C989E"/>
                </a:solidFill>
              </a:defRPr>
            </a:lvl4pPr>
            <a:lvl5pPr indent="-228600" lvl="4" marL="2286000" algn="l">
              <a:lnSpc>
                <a:spcPct val="90000"/>
              </a:lnSpc>
              <a:spcBef>
                <a:spcPts val="1000"/>
              </a:spcBef>
              <a:spcAft>
                <a:spcPts val="0"/>
              </a:spcAft>
              <a:buClr>
                <a:srgbClr val="8C989E"/>
              </a:buClr>
              <a:buSzPts val="1600"/>
              <a:buNone/>
              <a:defRPr sz="1600">
                <a:solidFill>
                  <a:srgbClr val="8C989E"/>
                </a:solidFill>
              </a:defRPr>
            </a:lvl5pPr>
            <a:lvl6pPr indent="-228600" lvl="5" marL="2743200" algn="l">
              <a:lnSpc>
                <a:spcPct val="90000"/>
              </a:lnSpc>
              <a:spcBef>
                <a:spcPts val="1000"/>
              </a:spcBef>
              <a:spcAft>
                <a:spcPts val="0"/>
              </a:spcAft>
              <a:buClr>
                <a:srgbClr val="8C989E"/>
              </a:buClr>
              <a:buSzPts val="1600"/>
              <a:buNone/>
              <a:defRPr sz="1600">
                <a:solidFill>
                  <a:srgbClr val="8C989E"/>
                </a:solidFill>
              </a:defRPr>
            </a:lvl6pPr>
            <a:lvl7pPr indent="-228600" lvl="6" marL="3200400" algn="l">
              <a:lnSpc>
                <a:spcPct val="90000"/>
              </a:lnSpc>
              <a:spcBef>
                <a:spcPts val="500"/>
              </a:spcBef>
              <a:spcAft>
                <a:spcPts val="0"/>
              </a:spcAft>
              <a:buClr>
                <a:srgbClr val="8C989E"/>
              </a:buClr>
              <a:buSzPts val="1600"/>
              <a:buNone/>
              <a:defRPr sz="1600">
                <a:solidFill>
                  <a:srgbClr val="8C989E"/>
                </a:solidFill>
              </a:defRPr>
            </a:lvl7pPr>
            <a:lvl8pPr indent="-228600" lvl="7" marL="3657600" algn="l">
              <a:lnSpc>
                <a:spcPct val="90000"/>
              </a:lnSpc>
              <a:spcBef>
                <a:spcPts val="100"/>
              </a:spcBef>
              <a:spcAft>
                <a:spcPts val="0"/>
              </a:spcAft>
              <a:buClr>
                <a:srgbClr val="8C989E"/>
              </a:buClr>
              <a:buSzPts val="1600"/>
              <a:buNone/>
              <a:defRPr sz="1600">
                <a:solidFill>
                  <a:srgbClr val="8C989E"/>
                </a:solidFill>
              </a:defRPr>
            </a:lvl8pPr>
            <a:lvl9pPr indent="-228600" lvl="8" marL="4114800" algn="l">
              <a:lnSpc>
                <a:spcPct val="90000"/>
              </a:lnSpc>
              <a:spcBef>
                <a:spcPts val="100"/>
              </a:spcBef>
              <a:spcAft>
                <a:spcPts val="100"/>
              </a:spcAft>
              <a:buSzPts val="1600"/>
              <a:buNone/>
              <a:defRPr sz="1600">
                <a:solidFill>
                  <a:srgbClr val="8C989E"/>
                </a:solidFill>
              </a:defRPr>
            </a:lvl9pPr>
          </a:lstStyle>
          <a:p/>
        </p:txBody>
      </p:sp>
      <p:sp>
        <p:nvSpPr>
          <p:cNvPr id="91" name="Google Shape;91;p29"/>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9"/>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9"/>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29"/>
          <p:cNvSpPr txBox="1"/>
          <p:nvPr>
            <p:ph idx="2" type="body"/>
          </p:nvPr>
        </p:nvSpPr>
        <p:spPr>
          <a:xfrm>
            <a:off x="5762296" y="675653"/>
            <a:ext cx="5799686" cy="584822"/>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cap="none">
                <a:solidFill>
                  <a:schemeClr val="lt2"/>
                </a:solidFill>
                <a:latin typeface="Signika Negative Light"/>
                <a:ea typeface="Signika Negative Light"/>
                <a:cs typeface="Signika Negative Light"/>
                <a:sym typeface="Signika Negative Light"/>
              </a:defRPr>
            </a:lvl1pPr>
            <a:lvl2pPr indent="-228600" lvl="1" marL="9144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2pPr>
            <a:lvl3pPr indent="-228600" lvl="2" marL="1371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3pPr>
            <a:lvl4pPr indent="-228600" lvl="3" marL="1828800" algn="l">
              <a:lnSpc>
                <a:spcPct val="90000"/>
              </a:lnSpc>
              <a:spcBef>
                <a:spcPts val="500"/>
              </a:spcBef>
              <a:spcAft>
                <a:spcPts val="0"/>
              </a:spcAft>
              <a:buClr>
                <a:schemeClr val="lt2"/>
              </a:buClr>
              <a:buSzPts val="2500"/>
              <a:buFont typeface="Signika Negative Light"/>
              <a:buNone/>
              <a:defRPr sz="2500">
                <a:solidFill>
                  <a:schemeClr val="lt2"/>
                </a:solidFill>
                <a:latin typeface="Signika Negative Light"/>
                <a:ea typeface="Signika Negative Light"/>
                <a:cs typeface="Signika Negative Light"/>
                <a:sym typeface="Signika Negative Light"/>
              </a:defRPr>
            </a:lvl4pPr>
            <a:lvl5pPr indent="-228600" lvl="4" marL="2286000" algn="l">
              <a:lnSpc>
                <a:spcPct val="90000"/>
              </a:lnSpc>
              <a:spcBef>
                <a:spcPts val="1000"/>
              </a:spcBef>
              <a:spcAft>
                <a:spcPts val="0"/>
              </a:spcAft>
              <a:buClr>
                <a:schemeClr val="lt2"/>
              </a:buClr>
              <a:buSzPts val="2500"/>
              <a:buNone/>
              <a:defRPr sz="2500">
                <a:solidFill>
                  <a:schemeClr val="lt2"/>
                </a:solidFill>
                <a:latin typeface="Signika Negative Light"/>
                <a:ea typeface="Signika Negative Light"/>
                <a:cs typeface="Signika Negative Light"/>
                <a:sym typeface="Signika Negative Light"/>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pic>
        <p:nvPicPr>
          <p:cNvPr id="95" name="Google Shape;95;p29"/>
          <p:cNvPicPr preferRelativeResize="0"/>
          <p:nvPr/>
        </p:nvPicPr>
        <p:blipFill rotWithShape="1">
          <a:blip r:embed="rId2">
            <a:alphaModFix/>
          </a:blip>
          <a:srcRect b="0" l="0" r="0" t="0"/>
          <a:stretch/>
        </p:blipFill>
        <p:spPr>
          <a:xfrm>
            <a:off x="630000" y="642965"/>
            <a:ext cx="2882820" cy="1594691"/>
          </a:xfrm>
          <a:prstGeom prst="rect">
            <a:avLst/>
          </a:prstGeom>
          <a:noFill/>
          <a:ln>
            <a:noFill/>
          </a:ln>
        </p:spPr>
      </p:pic>
      <p:pic>
        <p:nvPicPr>
          <p:cNvPr id="96" name="Google Shape;96;p29"/>
          <p:cNvPicPr preferRelativeResize="0"/>
          <p:nvPr/>
        </p:nvPicPr>
        <p:blipFill rotWithShape="1">
          <a:blip r:embed="rId2">
            <a:alphaModFix/>
          </a:blip>
          <a:srcRect b="0" l="0" r="0" t="0"/>
          <a:stretch/>
        </p:blipFill>
        <p:spPr>
          <a:xfrm>
            <a:off x="630000" y="642965"/>
            <a:ext cx="2882820" cy="159469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solidFill>
          <a:schemeClr val="lt1"/>
        </a:solidFill>
      </p:bgPr>
    </p:bg>
    <p:spTree>
      <p:nvGrpSpPr>
        <p:cNvPr id="97" name="Shape 97"/>
        <p:cNvGrpSpPr/>
        <p:nvPr/>
      </p:nvGrpSpPr>
      <p:grpSpPr>
        <a:xfrm>
          <a:off x="0" y="0"/>
          <a:ext cx="0" cy="0"/>
          <a:chOff x="0" y="0"/>
          <a:chExt cx="0" cy="0"/>
        </a:xfrm>
      </p:grpSpPr>
      <p:sp>
        <p:nvSpPr>
          <p:cNvPr id="98" name="Google Shape;98;p30"/>
          <p:cNvSpPr/>
          <p:nvPr>
            <p:ph idx="2" type="pic"/>
          </p:nvPr>
        </p:nvSpPr>
        <p:spPr>
          <a:xfrm>
            <a:off x="-1" y="0"/>
            <a:ext cx="12191999" cy="2751138"/>
          </a:xfrm>
          <a:prstGeom prst="rect">
            <a:avLst/>
          </a:prstGeom>
          <a:solidFill>
            <a:schemeClr val="accent2">
              <a:alpha val="41960"/>
            </a:schemeClr>
          </a:solidFill>
          <a:ln>
            <a:noFill/>
          </a:ln>
        </p:spPr>
      </p:sp>
      <p:sp>
        <p:nvSpPr>
          <p:cNvPr id="99" name="Google Shape;99;p30"/>
          <p:cNvSpPr txBox="1"/>
          <p:nvPr>
            <p:ph type="title"/>
          </p:nvPr>
        </p:nvSpPr>
        <p:spPr>
          <a:xfrm>
            <a:off x="630000" y="3328604"/>
            <a:ext cx="10931982" cy="1233871"/>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0"/>
          <p:cNvSpPr txBox="1"/>
          <p:nvPr>
            <p:ph idx="1" type="body"/>
          </p:nvPr>
        </p:nvSpPr>
        <p:spPr>
          <a:xfrm>
            <a:off x="630000" y="5219700"/>
            <a:ext cx="10931982" cy="65722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a:solidFill>
                  <a:schemeClr val="lt2"/>
                </a:solidFill>
              </a:defRPr>
            </a:lvl1pPr>
            <a:lvl2pPr indent="-228600" lvl="1" marL="914400" algn="l">
              <a:lnSpc>
                <a:spcPct val="90000"/>
              </a:lnSpc>
              <a:spcBef>
                <a:spcPts val="500"/>
              </a:spcBef>
              <a:spcAft>
                <a:spcPts val="0"/>
              </a:spcAft>
              <a:buSzPts val="2000"/>
              <a:buNone/>
              <a:defRPr sz="2000">
                <a:solidFill>
                  <a:srgbClr val="8C989E"/>
                </a:solidFill>
              </a:defRPr>
            </a:lvl2pPr>
            <a:lvl3pPr indent="-228600" lvl="2" marL="1371600" algn="l">
              <a:lnSpc>
                <a:spcPct val="90000"/>
              </a:lnSpc>
              <a:spcBef>
                <a:spcPts val="500"/>
              </a:spcBef>
              <a:spcAft>
                <a:spcPts val="0"/>
              </a:spcAft>
              <a:buSzPts val="1800"/>
              <a:buNone/>
              <a:defRPr sz="1800">
                <a:solidFill>
                  <a:srgbClr val="8C989E"/>
                </a:solidFill>
              </a:defRPr>
            </a:lvl3pPr>
            <a:lvl4pPr indent="-228600" lvl="3" marL="1828800" algn="l">
              <a:lnSpc>
                <a:spcPct val="90000"/>
              </a:lnSpc>
              <a:spcBef>
                <a:spcPts val="500"/>
              </a:spcBef>
              <a:spcAft>
                <a:spcPts val="0"/>
              </a:spcAft>
              <a:buClr>
                <a:srgbClr val="8C989E"/>
              </a:buClr>
              <a:buSzPts val="1600"/>
              <a:buFont typeface="Signika Negative Light"/>
              <a:buNone/>
              <a:defRPr sz="1600">
                <a:solidFill>
                  <a:srgbClr val="8C989E"/>
                </a:solidFill>
              </a:defRPr>
            </a:lvl4pPr>
            <a:lvl5pPr indent="-228600" lvl="4" marL="2286000" algn="l">
              <a:lnSpc>
                <a:spcPct val="90000"/>
              </a:lnSpc>
              <a:spcBef>
                <a:spcPts val="1000"/>
              </a:spcBef>
              <a:spcAft>
                <a:spcPts val="0"/>
              </a:spcAft>
              <a:buClr>
                <a:srgbClr val="8C989E"/>
              </a:buClr>
              <a:buSzPts val="1600"/>
              <a:buNone/>
              <a:defRPr sz="1600">
                <a:solidFill>
                  <a:srgbClr val="8C989E"/>
                </a:solidFill>
              </a:defRPr>
            </a:lvl5pPr>
            <a:lvl6pPr indent="-228600" lvl="5" marL="2743200" algn="l">
              <a:lnSpc>
                <a:spcPct val="90000"/>
              </a:lnSpc>
              <a:spcBef>
                <a:spcPts val="1000"/>
              </a:spcBef>
              <a:spcAft>
                <a:spcPts val="0"/>
              </a:spcAft>
              <a:buClr>
                <a:srgbClr val="8C989E"/>
              </a:buClr>
              <a:buSzPts val="1600"/>
              <a:buNone/>
              <a:defRPr sz="1600">
                <a:solidFill>
                  <a:srgbClr val="8C989E"/>
                </a:solidFill>
              </a:defRPr>
            </a:lvl6pPr>
            <a:lvl7pPr indent="-228600" lvl="6" marL="3200400" algn="l">
              <a:lnSpc>
                <a:spcPct val="90000"/>
              </a:lnSpc>
              <a:spcBef>
                <a:spcPts val="500"/>
              </a:spcBef>
              <a:spcAft>
                <a:spcPts val="0"/>
              </a:spcAft>
              <a:buClr>
                <a:srgbClr val="8C989E"/>
              </a:buClr>
              <a:buSzPts val="1600"/>
              <a:buNone/>
              <a:defRPr sz="1600">
                <a:solidFill>
                  <a:srgbClr val="8C989E"/>
                </a:solidFill>
              </a:defRPr>
            </a:lvl7pPr>
            <a:lvl8pPr indent="-228600" lvl="7" marL="3657600" algn="l">
              <a:lnSpc>
                <a:spcPct val="90000"/>
              </a:lnSpc>
              <a:spcBef>
                <a:spcPts val="100"/>
              </a:spcBef>
              <a:spcAft>
                <a:spcPts val="0"/>
              </a:spcAft>
              <a:buClr>
                <a:srgbClr val="8C989E"/>
              </a:buClr>
              <a:buSzPts val="1600"/>
              <a:buNone/>
              <a:defRPr sz="1600">
                <a:solidFill>
                  <a:srgbClr val="8C989E"/>
                </a:solidFill>
              </a:defRPr>
            </a:lvl8pPr>
            <a:lvl9pPr indent="-228600" lvl="8" marL="4114800" algn="l">
              <a:lnSpc>
                <a:spcPct val="90000"/>
              </a:lnSpc>
              <a:spcBef>
                <a:spcPts val="100"/>
              </a:spcBef>
              <a:spcAft>
                <a:spcPts val="100"/>
              </a:spcAft>
              <a:buSzPts val="1600"/>
              <a:buNone/>
              <a:defRPr sz="1600">
                <a:solidFill>
                  <a:srgbClr val="8C989E"/>
                </a:solidFill>
              </a:defRPr>
            </a:lvl9pPr>
          </a:lstStyle>
          <a:p/>
        </p:txBody>
      </p:sp>
      <p:sp>
        <p:nvSpPr>
          <p:cNvPr id="101" name="Google Shape;101;p30"/>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0"/>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0"/>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p31"/>
          <p:cNvSpPr txBox="1"/>
          <p:nvPr>
            <p:ph type="title"/>
          </p:nvPr>
        </p:nvSpPr>
        <p:spPr>
          <a:xfrm>
            <a:off x="629999" y="630000"/>
            <a:ext cx="10931989" cy="90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1"/>
          <p:cNvSpPr txBox="1"/>
          <p:nvPr>
            <p:ph idx="1" type="body"/>
          </p:nvPr>
        </p:nvSpPr>
        <p:spPr>
          <a:xfrm>
            <a:off x="630019" y="1614488"/>
            <a:ext cx="5310000" cy="415448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1000"/>
              </a:spcBef>
              <a:spcAft>
                <a:spcPts val="0"/>
              </a:spcAft>
              <a:buClr>
                <a:schemeClr val="dk1"/>
              </a:buClr>
              <a:buSzPts val="1800"/>
              <a:buNone/>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sp>
        <p:nvSpPr>
          <p:cNvPr id="107" name="Google Shape;107;p31"/>
          <p:cNvSpPr txBox="1"/>
          <p:nvPr>
            <p:ph idx="2" type="body"/>
          </p:nvPr>
        </p:nvSpPr>
        <p:spPr>
          <a:xfrm>
            <a:off x="6251982" y="1614488"/>
            <a:ext cx="5310000" cy="415448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1000"/>
              </a:spcBef>
              <a:spcAft>
                <a:spcPts val="0"/>
              </a:spcAft>
              <a:buClr>
                <a:schemeClr val="dk1"/>
              </a:buClr>
              <a:buSzPts val="1800"/>
              <a:buNone/>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sp>
        <p:nvSpPr>
          <p:cNvPr id="108" name="Google Shape;108;p31"/>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1"/>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1"/>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p32"/>
          <p:cNvSpPr txBox="1"/>
          <p:nvPr>
            <p:ph type="title"/>
          </p:nvPr>
        </p:nvSpPr>
        <p:spPr>
          <a:xfrm>
            <a:off x="630000" y="630000"/>
            <a:ext cx="10933200" cy="90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2"/>
          <p:cNvSpPr txBox="1"/>
          <p:nvPr>
            <p:ph idx="1" type="body"/>
          </p:nvPr>
        </p:nvSpPr>
        <p:spPr>
          <a:xfrm>
            <a:off x="630000" y="1620000"/>
            <a:ext cx="5310000" cy="7200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dk1"/>
              </a:buClr>
              <a:buSzPts val="2400"/>
              <a:buNone/>
              <a:defRPr b="0" sz="2400">
                <a:latin typeface="Signika Negative"/>
                <a:ea typeface="Signika Negative"/>
                <a:cs typeface="Signika Negative"/>
                <a:sym typeface="Signika Negative"/>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Clr>
                <a:schemeClr val="dk1"/>
              </a:buClr>
              <a:buSzPts val="1600"/>
              <a:buFont typeface="Signika Negative Light"/>
              <a:buNone/>
              <a:defRPr b="1" sz="1600"/>
            </a:lvl4pPr>
            <a:lvl5pPr indent="-228600" lvl="4" marL="2286000" algn="l">
              <a:lnSpc>
                <a:spcPct val="9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100"/>
              </a:spcBef>
              <a:spcAft>
                <a:spcPts val="0"/>
              </a:spcAft>
              <a:buClr>
                <a:schemeClr val="dk1"/>
              </a:buClr>
              <a:buSzPts val="1600"/>
              <a:buNone/>
              <a:defRPr b="1" sz="1600"/>
            </a:lvl8pPr>
            <a:lvl9pPr indent="-228600" lvl="8" marL="4114800" algn="l">
              <a:lnSpc>
                <a:spcPct val="90000"/>
              </a:lnSpc>
              <a:spcBef>
                <a:spcPts val="100"/>
              </a:spcBef>
              <a:spcAft>
                <a:spcPts val="100"/>
              </a:spcAft>
              <a:buSzPts val="1600"/>
              <a:buNone/>
              <a:defRPr b="1" sz="1600"/>
            </a:lvl9pPr>
          </a:lstStyle>
          <a:p/>
        </p:txBody>
      </p:sp>
      <p:sp>
        <p:nvSpPr>
          <p:cNvPr id="114" name="Google Shape;114;p32"/>
          <p:cNvSpPr txBox="1"/>
          <p:nvPr>
            <p:ph idx="2" type="body"/>
          </p:nvPr>
        </p:nvSpPr>
        <p:spPr>
          <a:xfrm>
            <a:off x="630000" y="2457450"/>
            <a:ext cx="5310000" cy="331152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1000"/>
              </a:spcBef>
              <a:spcAft>
                <a:spcPts val="0"/>
              </a:spcAft>
              <a:buClr>
                <a:schemeClr val="dk1"/>
              </a:buClr>
              <a:buSzPts val="1800"/>
              <a:buNone/>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sp>
        <p:nvSpPr>
          <p:cNvPr id="115" name="Google Shape;115;p32"/>
          <p:cNvSpPr txBox="1"/>
          <p:nvPr>
            <p:ph idx="3" type="body"/>
          </p:nvPr>
        </p:nvSpPr>
        <p:spPr>
          <a:xfrm>
            <a:off x="6251982" y="1620000"/>
            <a:ext cx="5310000" cy="720000"/>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500"/>
              </a:spcBef>
              <a:spcAft>
                <a:spcPts val="0"/>
              </a:spcAft>
              <a:buClr>
                <a:schemeClr val="dk1"/>
              </a:buClr>
              <a:buSzPts val="2400"/>
              <a:buNone/>
              <a:defRPr b="0" sz="2400">
                <a:latin typeface="Signika Negative"/>
                <a:ea typeface="Signika Negative"/>
                <a:cs typeface="Signika Negative"/>
                <a:sym typeface="Signika Negative"/>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Clr>
                <a:schemeClr val="dk1"/>
              </a:buClr>
              <a:buSzPts val="1600"/>
              <a:buFont typeface="Signika Negative Light"/>
              <a:buNone/>
              <a:defRPr b="1" sz="1600"/>
            </a:lvl4pPr>
            <a:lvl5pPr indent="-228600" lvl="4" marL="2286000" algn="l">
              <a:lnSpc>
                <a:spcPct val="9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100"/>
              </a:spcBef>
              <a:spcAft>
                <a:spcPts val="0"/>
              </a:spcAft>
              <a:buClr>
                <a:schemeClr val="dk1"/>
              </a:buClr>
              <a:buSzPts val="1600"/>
              <a:buNone/>
              <a:defRPr b="1" sz="1600"/>
            </a:lvl8pPr>
            <a:lvl9pPr indent="-228600" lvl="8" marL="4114800" algn="l">
              <a:lnSpc>
                <a:spcPct val="90000"/>
              </a:lnSpc>
              <a:spcBef>
                <a:spcPts val="100"/>
              </a:spcBef>
              <a:spcAft>
                <a:spcPts val="100"/>
              </a:spcAft>
              <a:buSzPts val="1600"/>
              <a:buNone/>
              <a:defRPr b="1" sz="1600"/>
            </a:lvl9pPr>
          </a:lstStyle>
          <a:p/>
        </p:txBody>
      </p:sp>
      <p:sp>
        <p:nvSpPr>
          <p:cNvPr id="116" name="Google Shape;116;p32"/>
          <p:cNvSpPr txBox="1"/>
          <p:nvPr>
            <p:ph idx="4" type="body"/>
          </p:nvPr>
        </p:nvSpPr>
        <p:spPr>
          <a:xfrm>
            <a:off x="6251982" y="2457450"/>
            <a:ext cx="5310000" cy="331152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1000"/>
              </a:spcBef>
              <a:spcAft>
                <a:spcPts val="0"/>
              </a:spcAft>
              <a:buClr>
                <a:schemeClr val="dk1"/>
              </a:buClr>
              <a:buSzPts val="1800"/>
              <a:buNone/>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sp>
        <p:nvSpPr>
          <p:cNvPr id="117" name="Google Shape;117;p32"/>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2"/>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32"/>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33"/>
          <p:cNvSpPr txBox="1"/>
          <p:nvPr>
            <p:ph type="title"/>
          </p:nvPr>
        </p:nvSpPr>
        <p:spPr>
          <a:xfrm>
            <a:off x="629999" y="630000"/>
            <a:ext cx="10931989" cy="90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3"/>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3"/>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3"/>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chemeClr val="lt2"/>
        </a:solidFill>
      </p:bgPr>
    </p:bg>
    <p:spTree>
      <p:nvGrpSpPr>
        <p:cNvPr id="125" name="Shape 125"/>
        <p:cNvGrpSpPr/>
        <p:nvPr/>
      </p:nvGrpSpPr>
      <p:grpSpPr>
        <a:xfrm>
          <a:off x="0" y="0"/>
          <a:ext cx="0" cy="0"/>
          <a:chOff x="0" y="0"/>
          <a:chExt cx="0" cy="0"/>
        </a:xfrm>
      </p:grpSpPr>
      <p:sp>
        <p:nvSpPr>
          <p:cNvPr id="126" name="Google Shape;126;p34"/>
          <p:cNvSpPr/>
          <p:nvPr>
            <p:ph idx="2" type="pic"/>
          </p:nvPr>
        </p:nvSpPr>
        <p:spPr>
          <a:xfrm>
            <a:off x="-1" y="0"/>
            <a:ext cx="12192001" cy="6858000"/>
          </a:xfrm>
          <a:prstGeom prst="rect">
            <a:avLst/>
          </a:prstGeom>
          <a:noFill/>
          <a:ln>
            <a:noFill/>
          </a:ln>
        </p:spPr>
      </p:sp>
      <p:pic>
        <p:nvPicPr>
          <p:cNvPr id="127" name="Google Shape;127;p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8" name="Google Shape;128;p34"/>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4"/>
          <p:cNvSpPr txBox="1"/>
          <p:nvPr>
            <p:ph idx="1" type="subTitle"/>
          </p:nvPr>
        </p:nvSpPr>
        <p:spPr>
          <a:xfrm>
            <a:off x="7051249" y="34290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130" name="Google Shape;130;p34"/>
          <p:cNvSpPr txBox="1"/>
          <p:nvPr>
            <p:ph idx="10" type="dt"/>
          </p:nvPr>
        </p:nvSpPr>
        <p:spPr>
          <a:xfrm>
            <a:off x="7946795" y="7013575"/>
            <a:ext cx="274320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4"/>
          <p:cNvSpPr txBox="1"/>
          <p:nvPr>
            <p:ph idx="11" type="ftr"/>
          </p:nvPr>
        </p:nvSpPr>
        <p:spPr>
          <a:xfrm>
            <a:off x="630000" y="701357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34"/>
          <p:cNvSpPr txBox="1"/>
          <p:nvPr>
            <p:ph idx="12" type="sldNum"/>
          </p:nvPr>
        </p:nvSpPr>
        <p:spPr>
          <a:xfrm>
            <a:off x="10689997" y="701357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full picture" showMasterSp="0">
  <p:cSld name="1_Title Slide full picture">
    <p:bg>
      <p:bgPr>
        <a:solidFill>
          <a:schemeClr val="lt2"/>
        </a:solidFill>
      </p:bgPr>
    </p:bg>
    <p:spTree>
      <p:nvGrpSpPr>
        <p:cNvPr id="133" name="Shape 133"/>
        <p:cNvGrpSpPr/>
        <p:nvPr/>
      </p:nvGrpSpPr>
      <p:grpSpPr>
        <a:xfrm>
          <a:off x="0" y="0"/>
          <a:ext cx="0" cy="0"/>
          <a:chOff x="0" y="0"/>
          <a:chExt cx="0" cy="0"/>
        </a:xfrm>
      </p:grpSpPr>
      <p:sp>
        <p:nvSpPr>
          <p:cNvPr id="134" name="Google Shape;134;p35"/>
          <p:cNvSpPr/>
          <p:nvPr>
            <p:ph idx="2" type="pic"/>
          </p:nvPr>
        </p:nvSpPr>
        <p:spPr>
          <a:xfrm>
            <a:off x="0" y="0"/>
            <a:ext cx="12192000" cy="6858000"/>
          </a:xfrm>
          <a:prstGeom prst="rect">
            <a:avLst/>
          </a:prstGeom>
          <a:noFill/>
          <a:ln>
            <a:noFill/>
          </a:ln>
        </p:spPr>
      </p:sp>
      <p:sp>
        <p:nvSpPr>
          <p:cNvPr id="135" name="Google Shape;135;p35"/>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35"/>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137" name="Google Shape;137;p35"/>
          <p:cNvSpPr txBox="1"/>
          <p:nvPr>
            <p:ph idx="10" type="dt"/>
          </p:nvPr>
        </p:nvSpPr>
        <p:spPr>
          <a:xfrm>
            <a:off x="7051248" y="4663024"/>
            <a:ext cx="4493397"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5"/>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5"/>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Green">
  <p:cSld name="1_Title Slide Green">
    <p:bg>
      <p:bgPr>
        <a:solidFill>
          <a:schemeClr val="lt2"/>
        </a:solidFill>
      </p:bgPr>
    </p:bg>
    <p:spTree>
      <p:nvGrpSpPr>
        <p:cNvPr id="140" name="Shape 140"/>
        <p:cNvGrpSpPr/>
        <p:nvPr/>
      </p:nvGrpSpPr>
      <p:grpSpPr>
        <a:xfrm>
          <a:off x="0" y="0"/>
          <a:ext cx="0" cy="0"/>
          <a:chOff x="0" y="0"/>
          <a:chExt cx="0" cy="0"/>
        </a:xfrm>
      </p:grpSpPr>
      <p:sp>
        <p:nvSpPr>
          <p:cNvPr id="141" name="Google Shape;141;p36"/>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6"/>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143" name="Google Shape;143;p36"/>
          <p:cNvSpPr txBox="1"/>
          <p:nvPr>
            <p:ph idx="10" type="dt"/>
          </p:nvPr>
        </p:nvSpPr>
        <p:spPr>
          <a:xfrm>
            <a:off x="7924800" y="645837"/>
            <a:ext cx="363718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36"/>
          <p:cNvSpPr txBox="1"/>
          <p:nvPr>
            <p:ph idx="11" type="ftr"/>
          </p:nvPr>
        </p:nvSpPr>
        <p:spPr>
          <a:xfrm>
            <a:off x="630000" y="701357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6"/>
          <p:cNvSpPr txBox="1"/>
          <p:nvPr>
            <p:ph idx="12" type="sldNum"/>
          </p:nvPr>
        </p:nvSpPr>
        <p:spPr>
          <a:xfrm>
            <a:off x="10689997" y="701357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146" name="Google Shape;146;p36"/>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147" name="Google Shape;147;p36"/>
          <p:cNvPicPr preferRelativeResize="0"/>
          <p:nvPr/>
        </p:nvPicPr>
        <p:blipFill rotWithShape="1">
          <a:blip r:embed="rId3">
            <a:alphaModFix/>
          </a:blip>
          <a:srcRect b="0" l="0" r="0" t="0"/>
          <a:stretch/>
        </p:blipFill>
        <p:spPr>
          <a:xfrm>
            <a:off x="629999" y="4835645"/>
            <a:ext cx="2503725" cy="13849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hite" showMasterSp="0">
  <p:cSld name="1_Title Slide White">
    <p:bg>
      <p:bgPr>
        <a:solidFill>
          <a:schemeClr val="lt1"/>
        </a:solidFill>
      </p:bgPr>
    </p:bg>
    <p:spTree>
      <p:nvGrpSpPr>
        <p:cNvPr id="148" name="Shape 148"/>
        <p:cNvGrpSpPr/>
        <p:nvPr/>
      </p:nvGrpSpPr>
      <p:grpSpPr>
        <a:xfrm>
          <a:off x="0" y="0"/>
          <a:ext cx="0" cy="0"/>
          <a:chOff x="0" y="0"/>
          <a:chExt cx="0" cy="0"/>
        </a:xfrm>
      </p:grpSpPr>
      <p:sp>
        <p:nvSpPr>
          <p:cNvPr id="149" name="Google Shape;149;p37"/>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2"/>
              </a:buClr>
              <a:buSzPts val="4200"/>
              <a:buFont typeface="Signika Negative"/>
              <a:buNone/>
              <a:defRPr sz="4200">
                <a:solidFill>
                  <a:schemeClr val="lt2"/>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37"/>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2"/>
              </a:buClr>
              <a:buSzPts val="2800"/>
              <a:buNone/>
              <a:defRPr sz="2800">
                <a:solidFill>
                  <a:schemeClr val="l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151" name="Google Shape;151;p37"/>
          <p:cNvSpPr txBox="1"/>
          <p:nvPr>
            <p:ph idx="10" type="dt"/>
          </p:nvPr>
        </p:nvSpPr>
        <p:spPr>
          <a:xfrm>
            <a:off x="7924800" y="645837"/>
            <a:ext cx="363718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37"/>
          <p:cNvSpPr txBox="1"/>
          <p:nvPr>
            <p:ph idx="11" type="ftr"/>
          </p:nvPr>
        </p:nvSpPr>
        <p:spPr>
          <a:xfrm>
            <a:off x="630000" y="7175500"/>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7"/>
          <p:cNvSpPr txBox="1"/>
          <p:nvPr>
            <p:ph idx="12" type="sldNum"/>
          </p:nvPr>
        </p:nvSpPr>
        <p:spPr>
          <a:xfrm>
            <a:off x="10689997" y="7175500"/>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154" name="Google Shape;154;p37"/>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155" name="Google Shape;155;p37"/>
          <p:cNvPicPr preferRelativeResize="0"/>
          <p:nvPr/>
        </p:nvPicPr>
        <p:blipFill rotWithShape="1">
          <a:blip r:embed="rId3">
            <a:alphaModFix/>
          </a:blip>
          <a:srcRect b="0" l="0" r="0" t="0"/>
          <a:stretch/>
        </p:blipFill>
        <p:spPr>
          <a:xfrm>
            <a:off x="629999" y="4861045"/>
            <a:ext cx="2503725" cy="138498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Half pic" showMasterSp="0">
  <p:cSld name="1_Title Slide Half pic">
    <p:bg>
      <p:bgPr>
        <a:solidFill>
          <a:schemeClr val="lt2"/>
        </a:solidFill>
      </p:bgPr>
    </p:bg>
    <p:spTree>
      <p:nvGrpSpPr>
        <p:cNvPr id="156" name="Shape 156"/>
        <p:cNvGrpSpPr/>
        <p:nvPr/>
      </p:nvGrpSpPr>
      <p:grpSpPr>
        <a:xfrm>
          <a:off x="0" y="0"/>
          <a:ext cx="0" cy="0"/>
          <a:chOff x="0" y="0"/>
          <a:chExt cx="0" cy="0"/>
        </a:xfrm>
      </p:grpSpPr>
      <p:sp>
        <p:nvSpPr>
          <p:cNvPr id="157" name="Google Shape;157;p38"/>
          <p:cNvSpPr/>
          <p:nvPr>
            <p:ph idx="2" type="pic"/>
          </p:nvPr>
        </p:nvSpPr>
        <p:spPr>
          <a:xfrm>
            <a:off x="0" y="0"/>
            <a:ext cx="6096000" cy="6858000"/>
          </a:xfrm>
          <a:prstGeom prst="rect">
            <a:avLst/>
          </a:prstGeom>
          <a:noFill/>
          <a:ln>
            <a:noFill/>
          </a:ln>
        </p:spPr>
      </p:sp>
      <p:sp>
        <p:nvSpPr>
          <p:cNvPr id="158" name="Google Shape;158;p38"/>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38"/>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160" name="Google Shape;160;p38"/>
          <p:cNvSpPr txBox="1"/>
          <p:nvPr>
            <p:ph idx="10" type="dt"/>
          </p:nvPr>
        </p:nvSpPr>
        <p:spPr>
          <a:xfrm>
            <a:off x="7051248" y="4663024"/>
            <a:ext cx="4493397"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8"/>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8"/>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grpSp>
        <p:nvGrpSpPr>
          <p:cNvPr id="163" name="Google Shape;163;p38"/>
          <p:cNvGrpSpPr/>
          <p:nvPr/>
        </p:nvGrpSpPr>
        <p:grpSpPr>
          <a:xfrm>
            <a:off x="9439564" y="0"/>
            <a:ext cx="2752436" cy="1818704"/>
            <a:chOff x="9439564" y="0"/>
            <a:chExt cx="2752436" cy="1818704"/>
          </a:xfrm>
        </p:grpSpPr>
        <p:pic>
          <p:nvPicPr>
            <p:cNvPr id="164" name="Google Shape;164;p38"/>
            <p:cNvPicPr preferRelativeResize="0"/>
            <p:nvPr/>
          </p:nvPicPr>
          <p:blipFill rotWithShape="1">
            <a:blip r:embed="rId2">
              <a:alphaModFix/>
            </a:blip>
            <a:srcRect b="0" l="0" r="0" t="0"/>
            <a:stretch/>
          </p:blipFill>
          <p:spPr>
            <a:xfrm>
              <a:off x="9439564" y="644646"/>
              <a:ext cx="2122416" cy="1174058"/>
            </a:xfrm>
            <a:prstGeom prst="rect">
              <a:avLst/>
            </a:prstGeom>
            <a:noFill/>
            <a:ln>
              <a:noFill/>
            </a:ln>
          </p:spPr>
        </p:pic>
        <p:sp>
          <p:nvSpPr>
            <p:cNvPr id="165" name="Google Shape;165;p38"/>
            <p:cNvSpPr/>
            <p:nvPr/>
          </p:nvSpPr>
          <p:spPr>
            <a:xfrm>
              <a:off x="11944350" y="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3" name="Shape 23"/>
        <p:cNvGrpSpPr/>
        <p:nvPr/>
      </p:nvGrpSpPr>
      <p:grpSpPr>
        <a:xfrm>
          <a:off x="0" y="0"/>
          <a:ext cx="0" cy="0"/>
          <a:chOff x="0" y="0"/>
          <a:chExt cx="0" cy="0"/>
        </a:xfrm>
      </p:grpSpPr>
      <p:sp>
        <p:nvSpPr>
          <p:cNvPr id="24" name="Google Shape;24;p22"/>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2700540" y="6071631"/>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bg>
      <p:bgPr>
        <a:solidFill>
          <a:schemeClr val="lt1"/>
        </a:solidFill>
      </p:bgPr>
    </p:bg>
    <p:spTree>
      <p:nvGrpSpPr>
        <p:cNvPr id="166" name="Shape 166"/>
        <p:cNvGrpSpPr/>
        <p:nvPr/>
      </p:nvGrpSpPr>
      <p:grpSpPr>
        <a:xfrm>
          <a:off x="0" y="0"/>
          <a:ext cx="0" cy="0"/>
          <a:chOff x="0" y="0"/>
          <a:chExt cx="0" cy="0"/>
        </a:xfrm>
      </p:grpSpPr>
      <p:sp>
        <p:nvSpPr>
          <p:cNvPr id="167" name="Google Shape;167;p39"/>
          <p:cNvSpPr txBox="1"/>
          <p:nvPr>
            <p:ph type="title"/>
          </p:nvPr>
        </p:nvSpPr>
        <p:spPr>
          <a:xfrm>
            <a:off x="5762296" y="1709738"/>
            <a:ext cx="5799686" cy="2852737"/>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9"/>
          <p:cNvSpPr txBox="1"/>
          <p:nvPr>
            <p:ph idx="1" type="body"/>
          </p:nvPr>
        </p:nvSpPr>
        <p:spPr>
          <a:xfrm>
            <a:off x="5762296" y="4855780"/>
            <a:ext cx="5799686" cy="1110046"/>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a:solidFill>
                  <a:schemeClr val="lt2"/>
                </a:solidFill>
              </a:defRPr>
            </a:lvl1pPr>
            <a:lvl2pPr indent="-228600" lvl="1" marL="914400" algn="l">
              <a:lnSpc>
                <a:spcPct val="90000"/>
              </a:lnSpc>
              <a:spcBef>
                <a:spcPts val="500"/>
              </a:spcBef>
              <a:spcAft>
                <a:spcPts val="0"/>
              </a:spcAft>
              <a:buSzPts val="2000"/>
              <a:buNone/>
              <a:defRPr sz="2000">
                <a:solidFill>
                  <a:srgbClr val="8C989E"/>
                </a:solidFill>
              </a:defRPr>
            </a:lvl2pPr>
            <a:lvl3pPr indent="-228600" lvl="2" marL="1371600" algn="l">
              <a:lnSpc>
                <a:spcPct val="90000"/>
              </a:lnSpc>
              <a:spcBef>
                <a:spcPts val="500"/>
              </a:spcBef>
              <a:spcAft>
                <a:spcPts val="0"/>
              </a:spcAft>
              <a:buSzPts val="1800"/>
              <a:buNone/>
              <a:defRPr sz="1800">
                <a:solidFill>
                  <a:srgbClr val="8C989E"/>
                </a:solidFill>
              </a:defRPr>
            </a:lvl3pPr>
            <a:lvl4pPr indent="-228600" lvl="3" marL="1828800" algn="l">
              <a:lnSpc>
                <a:spcPct val="90000"/>
              </a:lnSpc>
              <a:spcBef>
                <a:spcPts val="500"/>
              </a:spcBef>
              <a:spcAft>
                <a:spcPts val="0"/>
              </a:spcAft>
              <a:buClr>
                <a:srgbClr val="8C989E"/>
              </a:buClr>
              <a:buSzPts val="1600"/>
              <a:buFont typeface="Signika Negative Light"/>
              <a:buNone/>
              <a:defRPr sz="1600">
                <a:solidFill>
                  <a:srgbClr val="8C989E"/>
                </a:solidFill>
              </a:defRPr>
            </a:lvl4pPr>
            <a:lvl5pPr indent="-228600" lvl="4" marL="2286000" algn="l">
              <a:lnSpc>
                <a:spcPct val="90000"/>
              </a:lnSpc>
              <a:spcBef>
                <a:spcPts val="1000"/>
              </a:spcBef>
              <a:spcAft>
                <a:spcPts val="0"/>
              </a:spcAft>
              <a:buClr>
                <a:srgbClr val="8C989E"/>
              </a:buClr>
              <a:buSzPts val="1600"/>
              <a:buNone/>
              <a:defRPr sz="1600">
                <a:solidFill>
                  <a:srgbClr val="8C989E"/>
                </a:solidFill>
              </a:defRPr>
            </a:lvl5pPr>
            <a:lvl6pPr indent="-228600" lvl="5" marL="2743200" algn="l">
              <a:lnSpc>
                <a:spcPct val="90000"/>
              </a:lnSpc>
              <a:spcBef>
                <a:spcPts val="1000"/>
              </a:spcBef>
              <a:spcAft>
                <a:spcPts val="0"/>
              </a:spcAft>
              <a:buClr>
                <a:srgbClr val="8C989E"/>
              </a:buClr>
              <a:buSzPts val="1600"/>
              <a:buNone/>
              <a:defRPr sz="1600">
                <a:solidFill>
                  <a:srgbClr val="8C989E"/>
                </a:solidFill>
              </a:defRPr>
            </a:lvl6pPr>
            <a:lvl7pPr indent="-228600" lvl="6" marL="3200400" algn="l">
              <a:lnSpc>
                <a:spcPct val="90000"/>
              </a:lnSpc>
              <a:spcBef>
                <a:spcPts val="500"/>
              </a:spcBef>
              <a:spcAft>
                <a:spcPts val="0"/>
              </a:spcAft>
              <a:buClr>
                <a:srgbClr val="8C989E"/>
              </a:buClr>
              <a:buSzPts val="1600"/>
              <a:buNone/>
              <a:defRPr sz="1600">
                <a:solidFill>
                  <a:srgbClr val="8C989E"/>
                </a:solidFill>
              </a:defRPr>
            </a:lvl7pPr>
            <a:lvl8pPr indent="-228600" lvl="7" marL="3657600" algn="l">
              <a:lnSpc>
                <a:spcPct val="90000"/>
              </a:lnSpc>
              <a:spcBef>
                <a:spcPts val="100"/>
              </a:spcBef>
              <a:spcAft>
                <a:spcPts val="0"/>
              </a:spcAft>
              <a:buClr>
                <a:srgbClr val="8C989E"/>
              </a:buClr>
              <a:buSzPts val="1600"/>
              <a:buNone/>
              <a:defRPr sz="1600">
                <a:solidFill>
                  <a:srgbClr val="8C989E"/>
                </a:solidFill>
              </a:defRPr>
            </a:lvl8pPr>
            <a:lvl9pPr indent="-228600" lvl="8" marL="4114800" algn="l">
              <a:lnSpc>
                <a:spcPct val="90000"/>
              </a:lnSpc>
              <a:spcBef>
                <a:spcPts val="100"/>
              </a:spcBef>
              <a:spcAft>
                <a:spcPts val="100"/>
              </a:spcAft>
              <a:buSzPts val="1600"/>
              <a:buNone/>
              <a:defRPr sz="1600">
                <a:solidFill>
                  <a:srgbClr val="8C989E"/>
                </a:solidFill>
              </a:defRPr>
            </a:lvl9pPr>
          </a:lstStyle>
          <a:p/>
        </p:txBody>
      </p:sp>
      <p:sp>
        <p:nvSpPr>
          <p:cNvPr id="169" name="Google Shape;169;p39"/>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39"/>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39"/>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
        <p:nvSpPr>
          <p:cNvPr id="172" name="Google Shape;172;p39"/>
          <p:cNvSpPr txBox="1"/>
          <p:nvPr>
            <p:ph idx="2" type="body"/>
          </p:nvPr>
        </p:nvSpPr>
        <p:spPr>
          <a:xfrm>
            <a:off x="5762296" y="675653"/>
            <a:ext cx="5799686" cy="584822"/>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cap="none">
                <a:solidFill>
                  <a:schemeClr val="lt2"/>
                </a:solidFill>
                <a:latin typeface="Signika Negative Light"/>
                <a:ea typeface="Signika Negative Light"/>
                <a:cs typeface="Signika Negative Light"/>
                <a:sym typeface="Signika Negative Light"/>
              </a:defRPr>
            </a:lvl1pPr>
            <a:lvl2pPr indent="-228600" lvl="1" marL="9144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2pPr>
            <a:lvl3pPr indent="-228600" lvl="2" marL="1371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3pPr>
            <a:lvl4pPr indent="-228600" lvl="3" marL="1828800" algn="l">
              <a:lnSpc>
                <a:spcPct val="90000"/>
              </a:lnSpc>
              <a:spcBef>
                <a:spcPts val="500"/>
              </a:spcBef>
              <a:spcAft>
                <a:spcPts val="0"/>
              </a:spcAft>
              <a:buClr>
                <a:schemeClr val="lt2"/>
              </a:buClr>
              <a:buSzPts val="2500"/>
              <a:buFont typeface="Signika Negative Light"/>
              <a:buNone/>
              <a:defRPr sz="2500">
                <a:solidFill>
                  <a:schemeClr val="lt2"/>
                </a:solidFill>
                <a:latin typeface="Signika Negative Light"/>
                <a:ea typeface="Signika Negative Light"/>
                <a:cs typeface="Signika Negative Light"/>
                <a:sym typeface="Signika Negative Light"/>
              </a:defRPr>
            </a:lvl4pPr>
            <a:lvl5pPr indent="-228600" lvl="4" marL="2286000" algn="l">
              <a:lnSpc>
                <a:spcPct val="90000"/>
              </a:lnSpc>
              <a:spcBef>
                <a:spcPts val="1000"/>
              </a:spcBef>
              <a:spcAft>
                <a:spcPts val="0"/>
              </a:spcAft>
              <a:buClr>
                <a:schemeClr val="lt2"/>
              </a:buClr>
              <a:buSzPts val="2500"/>
              <a:buNone/>
              <a:defRPr sz="2500">
                <a:solidFill>
                  <a:schemeClr val="lt2"/>
                </a:solidFill>
                <a:latin typeface="Signika Negative Light"/>
                <a:ea typeface="Signika Negative Light"/>
                <a:cs typeface="Signika Negative Light"/>
                <a:sym typeface="Signika Negative Light"/>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pic>
        <p:nvPicPr>
          <p:cNvPr id="173" name="Google Shape;173;p39"/>
          <p:cNvPicPr preferRelativeResize="0"/>
          <p:nvPr/>
        </p:nvPicPr>
        <p:blipFill rotWithShape="1">
          <a:blip r:embed="rId2">
            <a:alphaModFix/>
          </a:blip>
          <a:srcRect b="0" l="0" r="0" t="0"/>
          <a:stretch/>
        </p:blipFill>
        <p:spPr>
          <a:xfrm>
            <a:off x="630000" y="642965"/>
            <a:ext cx="2882820" cy="159469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bg>
      <p:bgPr>
        <a:solidFill>
          <a:schemeClr val="lt1"/>
        </a:solidFill>
      </p:bgPr>
    </p:bg>
    <p:spTree>
      <p:nvGrpSpPr>
        <p:cNvPr id="174" name="Shape 174"/>
        <p:cNvGrpSpPr/>
        <p:nvPr/>
      </p:nvGrpSpPr>
      <p:grpSpPr>
        <a:xfrm>
          <a:off x="0" y="0"/>
          <a:ext cx="0" cy="0"/>
          <a:chOff x="0" y="0"/>
          <a:chExt cx="0" cy="0"/>
        </a:xfrm>
      </p:grpSpPr>
      <p:sp>
        <p:nvSpPr>
          <p:cNvPr id="175" name="Google Shape;175;p40"/>
          <p:cNvSpPr/>
          <p:nvPr>
            <p:ph idx="2" type="pic"/>
          </p:nvPr>
        </p:nvSpPr>
        <p:spPr>
          <a:xfrm>
            <a:off x="-1" y="0"/>
            <a:ext cx="12191999" cy="2751138"/>
          </a:xfrm>
          <a:prstGeom prst="rect">
            <a:avLst/>
          </a:prstGeom>
          <a:solidFill>
            <a:schemeClr val="accent2">
              <a:alpha val="41960"/>
            </a:schemeClr>
          </a:solidFill>
          <a:ln>
            <a:noFill/>
          </a:ln>
        </p:spPr>
      </p:sp>
      <p:sp>
        <p:nvSpPr>
          <p:cNvPr id="176" name="Google Shape;176;p40"/>
          <p:cNvSpPr txBox="1"/>
          <p:nvPr>
            <p:ph type="title"/>
          </p:nvPr>
        </p:nvSpPr>
        <p:spPr>
          <a:xfrm>
            <a:off x="630000" y="3328604"/>
            <a:ext cx="10931982" cy="1233871"/>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40"/>
          <p:cNvSpPr txBox="1"/>
          <p:nvPr>
            <p:ph idx="1" type="body"/>
          </p:nvPr>
        </p:nvSpPr>
        <p:spPr>
          <a:xfrm>
            <a:off x="630000" y="5219700"/>
            <a:ext cx="10931982" cy="65722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2"/>
              </a:buClr>
              <a:buSzPts val="2500"/>
              <a:buNone/>
              <a:defRPr sz="2500">
                <a:solidFill>
                  <a:schemeClr val="lt2"/>
                </a:solidFill>
              </a:defRPr>
            </a:lvl1pPr>
            <a:lvl2pPr indent="-228600" lvl="1" marL="914400" algn="l">
              <a:lnSpc>
                <a:spcPct val="90000"/>
              </a:lnSpc>
              <a:spcBef>
                <a:spcPts val="500"/>
              </a:spcBef>
              <a:spcAft>
                <a:spcPts val="0"/>
              </a:spcAft>
              <a:buSzPts val="2000"/>
              <a:buNone/>
              <a:defRPr sz="2000">
                <a:solidFill>
                  <a:srgbClr val="8C989E"/>
                </a:solidFill>
              </a:defRPr>
            </a:lvl2pPr>
            <a:lvl3pPr indent="-228600" lvl="2" marL="1371600" algn="l">
              <a:lnSpc>
                <a:spcPct val="90000"/>
              </a:lnSpc>
              <a:spcBef>
                <a:spcPts val="500"/>
              </a:spcBef>
              <a:spcAft>
                <a:spcPts val="0"/>
              </a:spcAft>
              <a:buSzPts val="1800"/>
              <a:buNone/>
              <a:defRPr sz="1800">
                <a:solidFill>
                  <a:srgbClr val="8C989E"/>
                </a:solidFill>
              </a:defRPr>
            </a:lvl3pPr>
            <a:lvl4pPr indent="-228600" lvl="3" marL="1828800" algn="l">
              <a:lnSpc>
                <a:spcPct val="90000"/>
              </a:lnSpc>
              <a:spcBef>
                <a:spcPts val="500"/>
              </a:spcBef>
              <a:spcAft>
                <a:spcPts val="0"/>
              </a:spcAft>
              <a:buClr>
                <a:srgbClr val="8C989E"/>
              </a:buClr>
              <a:buSzPts val="1600"/>
              <a:buFont typeface="Signika Negative Light"/>
              <a:buNone/>
              <a:defRPr sz="1600">
                <a:solidFill>
                  <a:srgbClr val="8C989E"/>
                </a:solidFill>
              </a:defRPr>
            </a:lvl4pPr>
            <a:lvl5pPr indent="-228600" lvl="4" marL="2286000" algn="l">
              <a:lnSpc>
                <a:spcPct val="90000"/>
              </a:lnSpc>
              <a:spcBef>
                <a:spcPts val="1000"/>
              </a:spcBef>
              <a:spcAft>
                <a:spcPts val="0"/>
              </a:spcAft>
              <a:buClr>
                <a:srgbClr val="8C989E"/>
              </a:buClr>
              <a:buSzPts val="1600"/>
              <a:buNone/>
              <a:defRPr sz="1600">
                <a:solidFill>
                  <a:srgbClr val="8C989E"/>
                </a:solidFill>
              </a:defRPr>
            </a:lvl5pPr>
            <a:lvl6pPr indent="-228600" lvl="5" marL="2743200" algn="l">
              <a:lnSpc>
                <a:spcPct val="90000"/>
              </a:lnSpc>
              <a:spcBef>
                <a:spcPts val="1000"/>
              </a:spcBef>
              <a:spcAft>
                <a:spcPts val="0"/>
              </a:spcAft>
              <a:buClr>
                <a:srgbClr val="8C989E"/>
              </a:buClr>
              <a:buSzPts val="1600"/>
              <a:buNone/>
              <a:defRPr sz="1600">
                <a:solidFill>
                  <a:srgbClr val="8C989E"/>
                </a:solidFill>
              </a:defRPr>
            </a:lvl6pPr>
            <a:lvl7pPr indent="-228600" lvl="6" marL="3200400" algn="l">
              <a:lnSpc>
                <a:spcPct val="90000"/>
              </a:lnSpc>
              <a:spcBef>
                <a:spcPts val="500"/>
              </a:spcBef>
              <a:spcAft>
                <a:spcPts val="0"/>
              </a:spcAft>
              <a:buClr>
                <a:srgbClr val="8C989E"/>
              </a:buClr>
              <a:buSzPts val="1600"/>
              <a:buNone/>
              <a:defRPr sz="1600">
                <a:solidFill>
                  <a:srgbClr val="8C989E"/>
                </a:solidFill>
              </a:defRPr>
            </a:lvl7pPr>
            <a:lvl8pPr indent="-228600" lvl="7" marL="3657600" algn="l">
              <a:lnSpc>
                <a:spcPct val="90000"/>
              </a:lnSpc>
              <a:spcBef>
                <a:spcPts val="100"/>
              </a:spcBef>
              <a:spcAft>
                <a:spcPts val="0"/>
              </a:spcAft>
              <a:buClr>
                <a:srgbClr val="8C989E"/>
              </a:buClr>
              <a:buSzPts val="1600"/>
              <a:buNone/>
              <a:defRPr sz="1600">
                <a:solidFill>
                  <a:srgbClr val="8C989E"/>
                </a:solidFill>
              </a:defRPr>
            </a:lvl8pPr>
            <a:lvl9pPr indent="-228600" lvl="8" marL="4114800" algn="l">
              <a:lnSpc>
                <a:spcPct val="90000"/>
              </a:lnSpc>
              <a:spcBef>
                <a:spcPts val="100"/>
              </a:spcBef>
              <a:spcAft>
                <a:spcPts val="100"/>
              </a:spcAft>
              <a:buSzPts val="1600"/>
              <a:buNone/>
              <a:defRPr sz="1600">
                <a:solidFill>
                  <a:srgbClr val="8C989E"/>
                </a:solidFill>
              </a:defRPr>
            </a:lvl9pPr>
          </a:lstStyle>
          <a:p/>
        </p:txBody>
      </p:sp>
      <p:sp>
        <p:nvSpPr>
          <p:cNvPr id="178" name="Google Shape;178;p40"/>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40"/>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40"/>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81" name="Shape 181"/>
        <p:cNvGrpSpPr/>
        <p:nvPr/>
      </p:nvGrpSpPr>
      <p:grpSpPr>
        <a:xfrm>
          <a:off x="0" y="0"/>
          <a:ext cx="0" cy="0"/>
          <a:chOff x="0" y="0"/>
          <a:chExt cx="0" cy="0"/>
        </a:xfrm>
      </p:grpSpPr>
      <p:sp>
        <p:nvSpPr>
          <p:cNvPr id="182" name="Google Shape;182;p41"/>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41"/>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41"/>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23"/>
          <p:cNvSpPr txBox="1"/>
          <p:nvPr>
            <p:ph type="title"/>
          </p:nvPr>
        </p:nvSpPr>
        <p:spPr>
          <a:xfrm>
            <a:off x="629999" y="630000"/>
            <a:ext cx="10931989" cy="90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 type="body"/>
          </p:nvPr>
        </p:nvSpPr>
        <p:spPr>
          <a:xfrm>
            <a:off x="636128" y="1750014"/>
            <a:ext cx="10931985" cy="4122656"/>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dk1"/>
              </a:buClr>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Clr>
                <a:schemeClr val="dk1"/>
              </a:buClr>
              <a:buSzPts val="1800"/>
              <a:buChar char="•"/>
              <a:defRPr/>
            </a:lvl4pPr>
            <a:lvl5pPr indent="-228600" lvl="4" marL="2286000" algn="l">
              <a:lnSpc>
                <a:spcPct val="90000"/>
              </a:lnSpc>
              <a:spcBef>
                <a:spcPts val="1000"/>
              </a:spcBef>
              <a:spcAft>
                <a:spcPts val="0"/>
              </a:spcAft>
              <a:buClr>
                <a:schemeClr val="dk1"/>
              </a:buClr>
              <a:buSzPts val="1800"/>
              <a:buNone/>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sp>
        <p:nvSpPr>
          <p:cNvPr id="30" name="Google Shape;30;p23"/>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3"/>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3"/>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g26936e11086_0_52"/>
          <p:cNvSpPr txBox="1"/>
          <p:nvPr>
            <p:ph type="ctrTitle"/>
          </p:nvPr>
        </p:nvSpPr>
        <p:spPr>
          <a:xfrm>
            <a:off x="415611" y="992767"/>
            <a:ext cx="11360700" cy="2736900"/>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5" name="Google Shape;35;g26936e11086_0_52"/>
          <p:cNvSpPr txBox="1"/>
          <p:nvPr>
            <p:ph idx="1" type="subTitle"/>
          </p:nvPr>
        </p:nvSpPr>
        <p:spPr>
          <a:xfrm>
            <a:off x="415600" y="3778833"/>
            <a:ext cx="11360700" cy="1056900"/>
          </a:xfrm>
          <a:prstGeom prst="rect">
            <a:avLst/>
          </a:prstGeom>
          <a:noFill/>
          <a:ln>
            <a:noFill/>
          </a:ln>
        </p:spPr>
        <p:txBody>
          <a:bodyPr anchorCtr="0" anchor="t" bIns="0" lIns="0" spcFirstLastPara="1" rIns="0" wrap="square" tIns="0">
            <a:normAutofit/>
          </a:bodyPr>
          <a:lstStyle>
            <a:lvl1pPr lvl="0" algn="ctr">
              <a:lnSpc>
                <a:spcPct val="100000"/>
              </a:lnSpc>
              <a:spcBef>
                <a:spcPts val="500"/>
              </a:spcBef>
              <a:spcAft>
                <a:spcPts val="0"/>
              </a:spcAft>
              <a:buSzPts val="3700"/>
              <a:buNone/>
              <a:defRPr sz="3700"/>
            </a:lvl1pPr>
            <a:lvl2pPr lvl="1" algn="ctr">
              <a:lnSpc>
                <a:spcPct val="100000"/>
              </a:lnSpc>
              <a:spcBef>
                <a:spcPts val="500"/>
              </a:spcBef>
              <a:spcAft>
                <a:spcPts val="0"/>
              </a:spcAft>
              <a:buSzPts val="3700"/>
              <a:buNone/>
              <a:defRPr sz="3700"/>
            </a:lvl2pPr>
            <a:lvl3pPr lvl="2" algn="ctr">
              <a:lnSpc>
                <a:spcPct val="100000"/>
              </a:lnSpc>
              <a:spcBef>
                <a:spcPts val="500"/>
              </a:spcBef>
              <a:spcAft>
                <a:spcPts val="0"/>
              </a:spcAft>
              <a:buSzPts val="3700"/>
              <a:buNone/>
              <a:defRPr sz="3700"/>
            </a:lvl3pPr>
            <a:lvl4pPr lvl="3" algn="ctr">
              <a:lnSpc>
                <a:spcPct val="100000"/>
              </a:lnSpc>
              <a:spcBef>
                <a:spcPts val="500"/>
              </a:spcBef>
              <a:spcAft>
                <a:spcPts val="0"/>
              </a:spcAft>
              <a:buSzPts val="3700"/>
              <a:buNone/>
              <a:defRPr sz="3700"/>
            </a:lvl4pPr>
            <a:lvl5pPr lvl="4" algn="ctr">
              <a:lnSpc>
                <a:spcPct val="100000"/>
              </a:lnSpc>
              <a:spcBef>
                <a:spcPts val="1000"/>
              </a:spcBef>
              <a:spcAft>
                <a:spcPts val="0"/>
              </a:spcAft>
              <a:buSzPts val="3700"/>
              <a:buNone/>
              <a:defRPr sz="3700"/>
            </a:lvl5pPr>
            <a:lvl6pPr lvl="5" algn="ctr">
              <a:lnSpc>
                <a:spcPct val="100000"/>
              </a:lnSpc>
              <a:spcBef>
                <a:spcPts val="10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100"/>
              </a:spcBef>
              <a:spcAft>
                <a:spcPts val="0"/>
              </a:spcAft>
              <a:buSzPts val="3700"/>
              <a:buNone/>
              <a:defRPr sz="3700"/>
            </a:lvl8pPr>
            <a:lvl9pPr lvl="8" algn="ctr">
              <a:lnSpc>
                <a:spcPct val="100000"/>
              </a:lnSpc>
              <a:spcBef>
                <a:spcPts val="100"/>
              </a:spcBef>
              <a:spcAft>
                <a:spcPts val="0"/>
              </a:spcAft>
              <a:buSzPts val="3700"/>
              <a:buNone/>
              <a:defRPr sz="3700"/>
            </a:lvl9pPr>
          </a:lstStyle>
          <a:p/>
        </p:txBody>
      </p:sp>
      <p:sp>
        <p:nvSpPr>
          <p:cNvPr id="36" name="Google Shape;36;g26936e11086_0_52"/>
          <p:cNvSpPr txBox="1"/>
          <p:nvPr>
            <p:ph idx="12" type="sldNum"/>
          </p:nvPr>
        </p:nvSpPr>
        <p:spPr>
          <a:xfrm>
            <a:off x="11296610" y="6217622"/>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2"/>
        </a:solidFill>
      </p:bgPr>
    </p:bg>
    <p:spTree>
      <p:nvGrpSpPr>
        <p:cNvPr id="37" name="Shape 37"/>
        <p:cNvGrpSpPr/>
        <p:nvPr/>
      </p:nvGrpSpPr>
      <p:grpSpPr>
        <a:xfrm>
          <a:off x="0" y="0"/>
          <a:ext cx="0" cy="0"/>
          <a:chOff x="0" y="0"/>
          <a:chExt cx="0" cy="0"/>
        </a:xfrm>
      </p:grpSpPr>
      <p:sp>
        <p:nvSpPr>
          <p:cNvPr id="38" name="Google Shape;38;p24"/>
          <p:cNvSpPr/>
          <p:nvPr>
            <p:ph idx="2" type="pic"/>
          </p:nvPr>
        </p:nvSpPr>
        <p:spPr>
          <a:xfrm>
            <a:off x="-1" y="0"/>
            <a:ext cx="12192001" cy="6858000"/>
          </a:xfrm>
          <a:prstGeom prst="rect">
            <a:avLst/>
          </a:prstGeom>
          <a:noFill/>
          <a:ln>
            <a:noFill/>
          </a:ln>
        </p:spPr>
      </p:sp>
      <p:pic>
        <p:nvPicPr>
          <p:cNvPr id="39" name="Google Shape;39;p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0" name="Google Shape;40;p24"/>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4"/>
          <p:cNvSpPr txBox="1"/>
          <p:nvPr>
            <p:ph idx="1" type="subTitle"/>
          </p:nvPr>
        </p:nvSpPr>
        <p:spPr>
          <a:xfrm>
            <a:off x="7051249" y="34290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42" name="Google Shape;42;p24"/>
          <p:cNvSpPr txBox="1"/>
          <p:nvPr>
            <p:ph idx="10" type="dt"/>
          </p:nvPr>
        </p:nvSpPr>
        <p:spPr>
          <a:xfrm>
            <a:off x="7946795" y="7013575"/>
            <a:ext cx="274320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4"/>
          <p:cNvSpPr txBox="1"/>
          <p:nvPr>
            <p:ph idx="11" type="ftr"/>
          </p:nvPr>
        </p:nvSpPr>
        <p:spPr>
          <a:xfrm>
            <a:off x="630000" y="701357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4"/>
          <p:cNvSpPr txBox="1"/>
          <p:nvPr>
            <p:ph idx="12" type="sldNum"/>
          </p:nvPr>
        </p:nvSpPr>
        <p:spPr>
          <a:xfrm>
            <a:off x="10689997" y="701357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45" name="Google Shape;45;p24"/>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Green">
  <p:cSld name="Title Slide Green">
    <p:bg>
      <p:bgPr>
        <a:solidFill>
          <a:schemeClr val="lt2"/>
        </a:solidFill>
      </p:bgPr>
    </p:bg>
    <p:spTree>
      <p:nvGrpSpPr>
        <p:cNvPr id="46" name="Shape 46"/>
        <p:cNvGrpSpPr/>
        <p:nvPr/>
      </p:nvGrpSpPr>
      <p:grpSpPr>
        <a:xfrm>
          <a:off x="0" y="0"/>
          <a:ext cx="0" cy="0"/>
          <a:chOff x="0" y="0"/>
          <a:chExt cx="0" cy="0"/>
        </a:xfrm>
      </p:grpSpPr>
      <p:sp>
        <p:nvSpPr>
          <p:cNvPr id="47" name="Google Shape;47;p25"/>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49" name="Google Shape;49;p25"/>
          <p:cNvSpPr txBox="1"/>
          <p:nvPr>
            <p:ph idx="10" type="dt"/>
          </p:nvPr>
        </p:nvSpPr>
        <p:spPr>
          <a:xfrm>
            <a:off x="7924800" y="645837"/>
            <a:ext cx="363718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5"/>
          <p:cNvSpPr txBox="1"/>
          <p:nvPr>
            <p:ph idx="11" type="ftr"/>
          </p:nvPr>
        </p:nvSpPr>
        <p:spPr>
          <a:xfrm>
            <a:off x="630000" y="701357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2" type="sldNum"/>
          </p:nvPr>
        </p:nvSpPr>
        <p:spPr>
          <a:xfrm>
            <a:off x="10689997" y="701357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52" name="Google Shape;52;p25"/>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53" name="Google Shape;53;p25"/>
          <p:cNvPicPr preferRelativeResize="0"/>
          <p:nvPr/>
        </p:nvPicPr>
        <p:blipFill rotWithShape="1">
          <a:blip r:embed="rId3">
            <a:alphaModFix/>
          </a:blip>
          <a:srcRect b="0" l="0" r="0" t="0"/>
          <a:stretch/>
        </p:blipFill>
        <p:spPr>
          <a:xfrm>
            <a:off x="629999" y="4835645"/>
            <a:ext cx="2503725" cy="1384987"/>
          </a:xfrm>
          <a:prstGeom prst="rect">
            <a:avLst/>
          </a:prstGeom>
          <a:noFill/>
          <a:ln>
            <a:noFill/>
          </a:ln>
        </p:spPr>
      </p:pic>
      <p:pic>
        <p:nvPicPr>
          <p:cNvPr id="54" name="Google Shape;54;p25"/>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55" name="Google Shape;55;p25"/>
          <p:cNvPicPr preferRelativeResize="0"/>
          <p:nvPr/>
        </p:nvPicPr>
        <p:blipFill rotWithShape="1">
          <a:blip r:embed="rId3">
            <a:alphaModFix/>
          </a:blip>
          <a:srcRect b="0" l="0" r="0" t="0"/>
          <a:stretch/>
        </p:blipFill>
        <p:spPr>
          <a:xfrm>
            <a:off x="629999" y="4835645"/>
            <a:ext cx="2503725" cy="13849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hite" showMasterSp="0">
  <p:cSld name="Title Slide White">
    <p:bg>
      <p:bgPr>
        <a:solidFill>
          <a:schemeClr val="lt1"/>
        </a:solidFill>
      </p:bgPr>
    </p:bg>
    <p:spTree>
      <p:nvGrpSpPr>
        <p:cNvPr id="56" name="Shape 56"/>
        <p:cNvGrpSpPr/>
        <p:nvPr/>
      </p:nvGrpSpPr>
      <p:grpSpPr>
        <a:xfrm>
          <a:off x="0" y="0"/>
          <a:ext cx="0" cy="0"/>
          <a:chOff x="0" y="0"/>
          <a:chExt cx="0" cy="0"/>
        </a:xfrm>
      </p:grpSpPr>
      <p:sp>
        <p:nvSpPr>
          <p:cNvPr id="57" name="Google Shape;57;p26"/>
          <p:cNvSpPr txBox="1"/>
          <p:nvPr>
            <p:ph type="ctrTitle"/>
          </p:nvPr>
        </p:nvSpPr>
        <p:spPr>
          <a:xfrm>
            <a:off x="7051248" y="1176459"/>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2"/>
              </a:buClr>
              <a:buSzPts val="4200"/>
              <a:buFont typeface="Signika Negative"/>
              <a:buNone/>
              <a:defRPr sz="4200">
                <a:solidFill>
                  <a:schemeClr val="lt2"/>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6"/>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2"/>
              </a:buClr>
              <a:buSzPts val="2800"/>
              <a:buNone/>
              <a:defRPr sz="2800">
                <a:solidFill>
                  <a:schemeClr val="l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59" name="Google Shape;59;p26"/>
          <p:cNvSpPr txBox="1"/>
          <p:nvPr>
            <p:ph idx="10" type="dt"/>
          </p:nvPr>
        </p:nvSpPr>
        <p:spPr>
          <a:xfrm>
            <a:off x="7924800" y="645837"/>
            <a:ext cx="3637180"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1" type="ftr"/>
          </p:nvPr>
        </p:nvSpPr>
        <p:spPr>
          <a:xfrm>
            <a:off x="630000" y="7175500"/>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6"/>
          <p:cNvSpPr txBox="1"/>
          <p:nvPr>
            <p:ph idx="12" type="sldNum"/>
          </p:nvPr>
        </p:nvSpPr>
        <p:spPr>
          <a:xfrm>
            <a:off x="10689997" y="7175500"/>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62" name="Google Shape;62;p26"/>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63" name="Google Shape;63;p26"/>
          <p:cNvPicPr preferRelativeResize="0"/>
          <p:nvPr/>
        </p:nvPicPr>
        <p:blipFill rotWithShape="1">
          <a:blip r:embed="rId3">
            <a:alphaModFix/>
          </a:blip>
          <a:srcRect b="0" l="0" r="0" t="0"/>
          <a:stretch/>
        </p:blipFill>
        <p:spPr>
          <a:xfrm>
            <a:off x="629999" y="4861045"/>
            <a:ext cx="2503725" cy="1384987"/>
          </a:xfrm>
          <a:prstGeom prst="rect">
            <a:avLst/>
          </a:prstGeom>
          <a:noFill/>
          <a:ln>
            <a:noFill/>
          </a:ln>
        </p:spPr>
      </p:pic>
      <p:pic>
        <p:nvPicPr>
          <p:cNvPr id="64" name="Google Shape;64;p26"/>
          <p:cNvPicPr preferRelativeResize="0"/>
          <p:nvPr/>
        </p:nvPicPr>
        <p:blipFill rotWithShape="1">
          <a:blip r:embed="rId2">
            <a:alphaModFix/>
          </a:blip>
          <a:srcRect b="0" l="0" r="0" t="0"/>
          <a:stretch/>
        </p:blipFill>
        <p:spPr>
          <a:xfrm>
            <a:off x="629999" y="638176"/>
            <a:ext cx="2370375" cy="2674743"/>
          </a:xfrm>
          <a:prstGeom prst="rect">
            <a:avLst/>
          </a:prstGeom>
          <a:noFill/>
          <a:ln>
            <a:noFill/>
          </a:ln>
        </p:spPr>
      </p:pic>
      <p:pic>
        <p:nvPicPr>
          <p:cNvPr id="65" name="Google Shape;65;p26"/>
          <p:cNvPicPr preferRelativeResize="0"/>
          <p:nvPr/>
        </p:nvPicPr>
        <p:blipFill rotWithShape="1">
          <a:blip r:embed="rId3">
            <a:alphaModFix/>
          </a:blip>
          <a:srcRect b="0" l="0" r="0" t="0"/>
          <a:stretch/>
        </p:blipFill>
        <p:spPr>
          <a:xfrm>
            <a:off x="629999" y="4861045"/>
            <a:ext cx="2503725" cy="13849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Half pic" showMasterSp="0">
  <p:cSld name="Title Slide Half pic">
    <p:bg>
      <p:bgPr>
        <a:solidFill>
          <a:schemeClr val="lt2"/>
        </a:solidFill>
      </p:bgPr>
    </p:bg>
    <p:spTree>
      <p:nvGrpSpPr>
        <p:cNvPr id="66" name="Shape 66"/>
        <p:cNvGrpSpPr/>
        <p:nvPr/>
      </p:nvGrpSpPr>
      <p:grpSpPr>
        <a:xfrm>
          <a:off x="0" y="0"/>
          <a:ext cx="0" cy="0"/>
          <a:chOff x="0" y="0"/>
          <a:chExt cx="0" cy="0"/>
        </a:xfrm>
      </p:grpSpPr>
      <p:sp>
        <p:nvSpPr>
          <p:cNvPr id="67" name="Google Shape;67;p27"/>
          <p:cNvSpPr/>
          <p:nvPr>
            <p:ph idx="2" type="pic"/>
          </p:nvPr>
        </p:nvSpPr>
        <p:spPr>
          <a:xfrm>
            <a:off x="0" y="0"/>
            <a:ext cx="6096000" cy="6858000"/>
          </a:xfrm>
          <a:prstGeom prst="rect">
            <a:avLst/>
          </a:prstGeom>
          <a:noFill/>
          <a:ln>
            <a:noFill/>
          </a:ln>
        </p:spPr>
      </p:sp>
      <p:sp>
        <p:nvSpPr>
          <p:cNvPr id="68" name="Google Shape;68;p27"/>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7"/>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p:txBody>
      </p:sp>
      <p:sp>
        <p:nvSpPr>
          <p:cNvPr id="70" name="Google Shape;70;p27"/>
          <p:cNvSpPr txBox="1"/>
          <p:nvPr>
            <p:ph idx="10" type="dt"/>
          </p:nvPr>
        </p:nvSpPr>
        <p:spPr>
          <a:xfrm>
            <a:off x="7051248" y="4663024"/>
            <a:ext cx="4493397" cy="365125"/>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grpSp>
        <p:nvGrpSpPr>
          <p:cNvPr id="73" name="Google Shape;73;p27"/>
          <p:cNvGrpSpPr/>
          <p:nvPr/>
        </p:nvGrpSpPr>
        <p:grpSpPr>
          <a:xfrm>
            <a:off x="9439564" y="0"/>
            <a:ext cx="2752436" cy="1818704"/>
            <a:chOff x="9439564" y="0"/>
            <a:chExt cx="2752436" cy="1818704"/>
          </a:xfrm>
        </p:grpSpPr>
        <p:pic>
          <p:nvPicPr>
            <p:cNvPr id="74" name="Google Shape;74;p27"/>
            <p:cNvPicPr preferRelativeResize="0"/>
            <p:nvPr/>
          </p:nvPicPr>
          <p:blipFill rotWithShape="1">
            <a:blip r:embed="rId2">
              <a:alphaModFix/>
            </a:blip>
            <a:srcRect b="0" l="0" r="0" t="0"/>
            <a:stretch/>
          </p:blipFill>
          <p:spPr>
            <a:xfrm>
              <a:off x="9439564" y="644646"/>
              <a:ext cx="2122416" cy="1174058"/>
            </a:xfrm>
            <a:prstGeom prst="rect">
              <a:avLst/>
            </a:prstGeom>
            <a:noFill/>
            <a:ln>
              <a:noFill/>
            </a:ln>
          </p:spPr>
        </p:pic>
        <p:sp>
          <p:nvSpPr>
            <p:cNvPr id="75" name="Google Shape;75;p27"/>
            <p:cNvSpPr/>
            <p:nvPr/>
          </p:nvSpPr>
          <p:spPr>
            <a:xfrm>
              <a:off x="11944350" y="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grpSp>
        <p:nvGrpSpPr>
          <p:cNvPr id="76" name="Google Shape;76;p27"/>
          <p:cNvGrpSpPr/>
          <p:nvPr/>
        </p:nvGrpSpPr>
        <p:grpSpPr>
          <a:xfrm>
            <a:off x="9439564" y="0"/>
            <a:ext cx="2752436" cy="1818704"/>
            <a:chOff x="9439564" y="0"/>
            <a:chExt cx="2752436" cy="1818704"/>
          </a:xfrm>
        </p:grpSpPr>
        <p:pic>
          <p:nvPicPr>
            <p:cNvPr id="77" name="Google Shape;77;p27"/>
            <p:cNvPicPr preferRelativeResize="0"/>
            <p:nvPr/>
          </p:nvPicPr>
          <p:blipFill rotWithShape="1">
            <a:blip r:embed="rId2">
              <a:alphaModFix/>
            </a:blip>
            <a:srcRect b="0" l="0" r="0" t="0"/>
            <a:stretch/>
          </p:blipFill>
          <p:spPr>
            <a:xfrm>
              <a:off x="9439564" y="644646"/>
              <a:ext cx="2122416" cy="1174058"/>
            </a:xfrm>
            <a:prstGeom prst="rect">
              <a:avLst/>
            </a:prstGeom>
            <a:noFill/>
            <a:ln>
              <a:noFill/>
            </a:ln>
          </p:spPr>
        </p:pic>
        <p:sp>
          <p:nvSpPr>
            <p:cNvPr id="78" name="Google Shape;78;p27"/>
            <p:cNvSpPr/>
            <p:nvPr/>
          </p:nvSpPr>
          <p:spPr>
            <a:xfrm>
              <a:off x="11944350" y="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chemeClr val="accent2"/>
        </a:solidFill>
      </p:bgPr>
    </p:bg>
    <p:spTree>
      <p:nvGrpSpPr>
        <p:cNvPr id="79" name="Shape 79"/>
        <p:cNvGrpSpPr/>
        <p:nvPr/>
      </p:nvGrpSpPr>
      <p:grpSpPr>
        <a:xfrm>
          <a:off x="0" y="0"/>
          <a:ext cx="0" cy="0"/>
          <a:chOff x="0" y="0"/>
          <a:chExt cx="0" cy="0"/>
        </a:xfrm>
      </p:grpSpPr>
      <p:sp>
        <p:nvSpPr>
          <p:cNvPr id="80" name="Google Shape;80;p28"/>
          <p:cNvSpPr txBox="1"/>
          <p:nvPr>
            <p:ph type="title"/>
          </p:nvPr>
        </p:nvSpPr>
        <p:spPr>
          <a:xfrm>
            <a:off x="5762296" y="1709738"/>
            <a:ext cx="5799686" cy="2852737"/>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4200"/>
              <a:buFont typeface="Signika Negative"/>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8"/>
          <p:cNvSpPr txBox="1"/>
          <p:nvPr>
            <p:ph idx="1" type="body"/>
          </p:nvPr>
        </p:nvSpPr>
        <p:spPr>
          <a:xfrm>
            <a:off x="5762296" y="4855779"/>
            <a:ext cx="5799686" cy="1110045"/>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1"/>
              </a:buClr>
              <a:buSzPts val="2500"/>
              <a:buNone/>
              <a:defRPr sz="2500">
                <a:solidFill>
                  <a:schemeClr val="lt1"/>
                </a:solidFill>
              </a:defRPr>
            </a:lvl1pPr>
            <a:lvl2pPr indent="-228600" lvl="1" marL="914400" algn="l">
              <a:lnSpc>
                <a:spcPct val="90000"/>
              </a:lnSpc>
              <a:spcBef>
                <a:spcPts val="500"/>
              </a:spcBef>
              <a:spcAft>
                <a:spcPts val="0"/>
              </a:spcAft>
              <a:buSzPts val="2000"/>
              <a:buNone/>
              <a:defRPr sz="2000">
                <a:solidFill>
                  <a:srgbClr val="8C989E"/>
                </a:solidFill>
              </a:defRPr>
            </a:lvl2pPr>
            <a:lvl3pPr indent="-228600" lvl="2" marL="1371600" algn="l">
              <a:lnSpc>
                <a:spcPct val="90000"/>
              </a:lnSpc>
              <a:spcBef>
                <a:spcPts val="500"/>
              </a:spcBef>
              <a:spcAft>
                <a:spcPts val="0"/>
              </a:spcAft>
              <a:buSzPts val="1800"/>
              <a:buNone/>
              <a:defRPr sz="1800">
                <a:solidFill>
                  <a:srgbClr val="8C989E"/>
                </a:solidFill>
              </a:defRPr>
            </a:lvl3pPr>
            <a:lvl4pPr indent="-228600" lvl="3" marL="1828800" algn="l">
              <a:lnSpc>
                <a:spcPct val="90000"/>
              </a:lnSpc>
              <a:spcBef>
                <a:spcPts val="500"/>
              </a:spcBef>
              <a:spcAft>
                <a:spcPts val="0"/>
              </a:spcAft>
              <a:buClr>
                <a:srgbClr val="8C989E"/>
              </a:buClr>
              <a:buSzPts val="1600"/>
              <a:buFont typeface="Signika Negative Light"/>
              <a:buNone/>
              <a:defRPr sz="1600">
                <a:solidFill>
                  <a:srgbClr val="8C989E"/>
                </a:solidFill>
              </a:defRPr>
            </a:lvl4pPr>
            <a:lvl5pPr indent="-228600" lvl="4" marL="2286000" algn="l">
              <a:lnSpc>
                <a:spcPct val="90000"/>
              </a:lnSpc>
              <a:spcBef>
                <a:spcPts val="1000"/>
              </a:spcBef>
              <a:spcAft>
                <a:spcPts val="0"/>
              </a:spcAft>
              <a:buClr>
                <a:srgbClr val="8C989E"/>
              </a:buClr>
              <a:buSzPts val="1600"/>
              <a:buNone/>
              <a:defRPr sz="1600">
                <a:solidFill>
                  <a:srgbClr val="8C989E"/>
                </a:solidFill>
              </a:defRPr>
            </a:lvl5pPr>
            <a:lvl6pPr indent="-228600" lvl="5" marL="2743200" algn="l">
              <a:lnSpc>
                <a:spcPct val="90000"/>
              </a:lnSpc>
              <a:spcBef>
                <a:spcPts val="1000"/>
              </a:spcBef>
              <a:spcAft>
                <a:spcPts val="0"/>
              </a:spcAft>
              <a:buClr>
                <a:srgbClr val="8C989E"/>
              </a:buClr>
              <a:buSzPts val="1600"/>
              <a:buNone/>
              <a:defRPr sz="1600">
                <a:solidFill>
                  <a:srgbClr val="8C989E"/>
                </a:solidFill>
              </a:defRPr>
            </a:lvl6pPr>
            <a:lvl7pPr indent="-228600" lvl="6" marL="3200400" algn="l">
              <a:lnSpc>
                <a:spcPct val="90000"/>
              </a:lnSpc>
              <a:spcBef>
                <a:spcPts val="500"/>
              </a:spcBef>
              <a:spcAft>
                <a:spcPts val="0"/>
              </a:spcAft>
              <a:buClr>
                <a:srgbClr val="8C989E"/>
              </a:buClr>
              <a:buSzPts val="1600"/>
              <a:buNone/>
              <a:defRPr sz="1600">
                <a:solidFill>
                  <a:srgbClr val="8C989E"/>
                </a:solidFill>
              </a:defRPr>
            </a:lvl7pPr>
            <a:lvl8pPr indent="-228600" lvl="7" marL="3657600" algn="l">
              <a:lnSpc>
                <a:spcPct val="90000"/>
              </a:lnSpc>
              <a:spcBef>
                <a:spcPts val="100"/>
              </a:spcBef>
              <a:spcAft>
                <a:spcPts val="0"/>
              </a:spcAft>
              <a:buClr>
                <a:srgbClr val="8C989E"/>
              </a:buClr>
              <a:buSzPts val="1600"/>
              <a:buNone/>
              <a:defRPr sz="1600">
                <a:solidFill>
                  <a:srgbClr val="8C989E"/>
                </a:solidFill>
              </a:defRPr>
            </a:lvl8pPr>
            <a:lvl9pPr indent="-228600" lvl="8" marL="4114800" algn="l">
              <a:lnSpc>
                <a:spcPct val="90000"/>
              </a:lnSpc>
              <a:spcBef>
                <a:spcPts val="100"/>
              </a:spcBef>
              <a:spcAft>
                <a:spcPts val="100"/>
              </a:spcAft>
              <a:buSzPts val="1600"/>
              <a:buNone/>
              <a:defRPr sz="1600">
                <a:solidFill>
                  <a:srgbClr val="8C989E"/>
                </a:solidFill>
              </a:defRPr>
            </a:lvl9pPr>
          </a:lstStyle>
          <a:p/>
        </p:txBody>
      </p:sp>
      <p:sp>
        <p:nvSpPr>
          <p:cNvPr id="82" name="Google Shape;82;p28"/>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8"/>
          <p:cNvSpPr txBox="1"/>
          <p:nvPr>
            <p:ph idx="11" type="ftr"/>
          </p:nvPr>
        </p:nvSpPr>
        <p:spPr>
          <a:xfrm>
            <a:off x="630000" y="6420054"/>
            <a:ext cx="6999526" cy="20462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8"/>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28"/>
          <p:cNvSpPr txBox="1"/>
          <p:nvPr>
            <p:ph idx="2" type="body"/>
          </p:nvPr>
        </p:nvSpPr>
        <p:spPr>
          <a:xfrm>
            <a:off x="5762296" y="675653"/>
            <a:ext cx="5799686" cy="584822"/>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500"/>
              </a:spcBef>
              <a:spcAft>
                <a:spcPts val="0"/>
              </a:spcAft>
              <a:buClr>
                <a:schemeClr val="lt1"/>
              </a:buClr>
              <a:buSzPts val="2500"/>
              <a:buNone/>
              <a:defRPr sz="2500" cap="none">
                <a:solidFill>
                  <a:schemeClr val="lt1"/>
                </a:solidFill>
                <a:latin typeface="Signika Negative Light"/>
                <a:ea typeface="Signika Negative Light"/>
                <a:cs typeface="Signika Negative Light"/>
                <a:sym typeface="Signika Negative Light"/>
              </a:defRPr>
            </a:lvl1pPr>
            <a:lvl2pPr indent="-228600" lvl="1" marL="914400" algn="l">
              <a:lnSpc>
                <a:spcPct val="90000"/>
              </a:lnSpc>
              <a:spcBef>
                <a:spcPts val="500"/>
              </a:spcBef>
              <a:spcAft>
                <a:spcPts val="0"/>
              </a:spcAft>
              <a:buSzPts val="2500"/>
              <a:buNone/>
              <a:defRPr sz="2500">
                <a:solidFill>
                  <a:schemeClr val="lt1"/>
                </a:solidFill>
                <a:latin typeface="Signika Negative Light"/>
                <a:ea typeface="Signika Negative Light"/>
                <a:cs typeface="Signika Negative Light"/>
                <a:sym typeface="Signika Negative Light"/>
              </a:defRPr>
            </a:lvl2pPr>
            <a:lvl3pPr indent="-228600" lvl="2" marL="1371600" algn="l">
              <a:lnSpc>
                <a:spcPct val="90000"/>
              </a:lnSpc>
              <a:spcBef>
                <a:spcPts val="500"/>
              </a:spcBef>
              <a:spcAft>
                <a:spcPts val="0"/>
              </a:spcAft>
              <a:buSzPts val="2500"/>
              <a:buNone/>
              <a:defRPr sz="2500">
                <a:solidFill>
                  <a:schemeClr val="lt1"/>
                </a:solidFill>
                <a:latin typeface="Signika Negative Light"/>
                <a:ea typeface="Signika Negative Light"/>
                <a:cs typeface="Signika Negative Light"/>
                <a:sym typeface="Signika Negative Light"/>
              </a:defRPr>
            </a:lvl3pPr>
            <a:lvl4pPr indent="-228600" lvl="3" marL="1828800" algn="l">
              <a:lnSpc>
                <a:spcPct val="90000"/>
              </a:lnSpc>
              <a:spcBef>
                <a:spcPts val="500"/>
              </a:spcBef>
              <a:spcAft>
                <a:spcPts val="0"/>
              </a:spcAft>
              <a:buClr>
                <a:schemeClr val="lt1"/>
              </a:buClr>
              <a:buSzPts val="2500"/>
              <a:buFont typeface="Signika Negative Light"/>
              <a:buNone/>
              <a:defRPr sz="2500">
                <a:solidFill>
                  <a:schemeClr val="lt1"/>
                </a:solidFill>
                <a:latin typeface="Signika Negative Light"/>
                <a:ea typeface="Signika Negative Light"/>
                <a:cs typeface="Signika Negative Light"/>
                <a:sym typeface="Signika Negative Light"/>
              </a:defRPr>
            </a:lvl4pPr>
            <a:lvl5pPr indent="-228600" lvl="4" marL="2286000" algn="l">
              <a:lnSpc>
                <a:spcPct val="90000"/>
              </a:lnSpc>
              <a:spcBef>
                <a:spcPts val="1000"/>
              </a:spcBef>
              <a:spcAft>
                <a:spcPts val="0"/>
              </a:spcAft>
              <a:buClr>
                <a:schemeClr val="lt1"/>
              </a:buClr>
              <a:buSzPts val="2500"/>
              <a:buNone/>
              <a:defRPr sz="2500">
                <a:solidFill>
                  <a:schemeClr val="lt1"/>
                </a:solidFill>
                <a:latin typeface="Signika Negative Light"/>
                <a:ea typeface="Signika Negative Light"/>
                <a:cs typeface="Signika Negative Light"/>
                <a:sym typeface="Signika Negative Light"/>
              </a:defRPr>
            </a:lvl5pPr>
            <a:lvl6pPr indent="-228600" lvl="5" marL="2743200" algn="l">
              <a:lnSpc>
                <a:spcPct val="90000"/>
              </a:lnSpc>
              <a:spcBef>
                <a:spcPts val="1000"/>
              </a:spcBef>
              <a:spcAft>
                <a:spcPts val="0"/>
              </a:spcAft>
              <a:buClr>
                <a:schemeClr val="dk1"/>
              </a:buClr>
              <a:buSzPts val="1800"/>
              <a:buNone/>
              <a:defRPr/>
            </a:lvl6pPr>
            <a:lvl7pPr indent="-228600" lvl="6" marL="3200400" algn="l">
              <a:lnSpc>
                <a:spcPct val="90000"/>
              </a:lnSpc>
              <a:spcBef>
                <a:spcPts val="500"/>
              </a:spcBef>
              <a:spcAft>
                <a:spcPts val="0"/>
              </a:spcAft>
              <a:buClr>
                <a:schemeClr val="dk1"/>
              </a:buClr>
              <a:buSzPts val="1800"/>
              <a:buNone/>
              <a:defRPr/>
            </a:lvl7pPr>
            <a:lvl8pPr indent="-342900" lvl="7" marL="3657600" algn="l">
              <a:lnSpc>
                <a:spcPct val="90000"/>
              </a:lnSpc>
              <a:spcBef>
                <a:spcPts val="100"/>
              </a:spcBef>
              <a:spcAft>
                <a:spcPts val="0"/>
              </a:spcAft>
              <a:buClr>
                <a:schemeClr val="dk1"/>
              </a:buClr>
              <a:buSzPts val="1800"/>
              <a:buChar char="•"/>
              <a:defRPr/>
            </a:lvl8pPr>
            <a:lvl9pPr indent="-342900" lvl="8" marL="4114800" algn="l">
              <a:lnSpc>
                <a:spcPct val="90000"/>
              </a:lnSpc>
              <a:spcBef>
                <a:spcPts val="100"/>
              </a:spcBef>
              <a:spcAft>
                <a:spcPts val="100"/>
              </a:spcAft>
              <a:buSzPts val="1800"/>
              <a:buChar char="–"/>
              <a:defRPr/>
            </a:lvl9pPr>
          </a:lstStyle>
          <a:p/>
        </p:txBody>
      </p:sp>
      <p:pic>
        <p:nvPicPr>
          <p:cNvPr id="86" name="Google Shape;86;p28"/>
          <p:cNvPicPr preferRelativeResize="0"/>
          <p:nvPr/>
        </p:nvPicPr>
        <p:blipFill rotWithShape="1">
          <a:blip r:embed="rId2">
            <a:alphaModFix/>
          </a:blip>
          <a:srcRect b="0" l="0" r="0" t="0"/>
          <a:stretch/>
        </p:blipFill>
        <p:spPr>
          <a:xfrm>
            <a:off x="630000" y="642965"/>
            <a:ext cx="2882820" cy="1594691"/>
          </a:xfrm>
          <a:prstGeom prst="rect">
            <a:avLst/>
          </a:prstGeom>
          <a:noFill/>
          <a:ln>
            <a:noFill/>
          </a:ln>
        </p:spPr>
      </p:pic>
      <p:pic>
        <p:nvPicPr>
          <p:cNvPr id="87" name="Google Shape;87;p28"/>
          <p:cNvPicPr preferRelativeResize="0"/>
          <p:nvPr/>
        </p:nvPicPr>
        <p:blipFill rotWithShape="1">
          <a:blip r:embed="rId2">
            <a:alphaModFix/>
          </a:blip>
          <a:srcRect b="0" l="0" r="0" t="0"/>
          <a:stretch/>
        </p:blipFill>
        <p:spPr>
          <a:xfrm>
            <a:off x="630000" y="642965"/>
            <a:ext cx="2882820" cy="15946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629999" y="630000"/>
            <a:ext cx="10931989" cy="90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2"/>
              </a:buClr>
              <a:buSzPts val="3600"/>
              <a:buFont typeface="Signika Negative"/>
              <a:buNone/>
              <a:defRPr b="0" i="0" sz="3600" u="none" cap="none" strike="noStrike">
                <a:solidFill>
                  <a:schemeClr val="lt2"/>
                </a:solidFill>
                <a:latin typeface="Signika Negative"/>
                <a:ea typeface="Signika Negative"/>
                <a:cs typeface="Signika Negative"/>
                <a:sym typeface="Signika Negativ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629999" y="1620000"/>
            <a:ext cx="10931985" cy="4122656"/>
          </a:xfrm>
          <a:prstGeom prst="rect">
            <a:avLst/>
          </a:prstGeom>
          <a:noFill/>
          <a:ln>
            <a:noFill/>
          </a:ln>
        </p:spPr>
        <p:txBody>
          <a:bodyPr anchorCtr="0" anchor="t" bIns="0" lIns="0" spcFirstLastPara="1" rIns="0" wrap="square" tIns="0">
            <a:normAutofit/>
          </a:bodyPr>
          <a:lstStyle>
            <a:lvl1pPr indent="-228600" lvl="0" marL="4572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ignika Negative Light"/>
                <a:ea typeface="Signika Negative Light"/>
                <a:cs typeface="Signika Negative Light"/>
                <a:sym typeface="Signika Negative Light"/>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dk1"/>
                </a:solidFill>
                <a:latin typeface="Signika Negative Light"/>
                <a:ea typeface="Signika Negative Light"/>
                <a:cs typeface="Signika Negative Light"/>
                <a:sym typeface="Signika Negative Light"/>
              </a:defRPr>
            </a:lvl2pPr>
            <a:lvl3pPr indent="-355600" lvl="2" marL="1371600" marR="0" rtl="0" algn="l">
              <a:lnSpc>
                <a:spcPct val="90000"/>
              </a:lnSpc>
              <a:spcBef>
                <a:spcPts val="500"/>
              </a:spcBef>
              <a:spcAft>
                <a:spcPts val="0"/>
              </a:spcAft>
              <a:buClr>
                <a:schemeClr val="dk2"/>
              </a:buClr>
              <a:buSzPts val="2000"/>
              <a:buFont typeface="Signika Negative Light"/>
              <a:buChar char="–"/>
              <a:defRPr b="0" i="0" sz="2000" u="none" cap="none" strike="noStrike">
                <a:solidFill>
                  <a:schemeClr val="dk1"/>
                </a:solidFill>
                <a:latin typeface="Signika Negative Light"/>
                <a:ea typeface="Signika Negative Light"/>
                <a:cs typeface="Signika Negative Light"/>
                <a:sym typeface="Signika Negative Light"/>
              </a:defRPr>
            </a:lvl3pPr>
            <a:lvl4pPr indent="-355600" lvl="3" marL="1828800" marR="0" rtl="0" algn="l">
              <a:lnSpc>
                <a:spcPct val="90000"/>
              </a:lnSpc>
              <a:spcBef>
                <a:spcPts val="500"/>
              </a:spcBef>
              <a:spcAft>
                <a:spcPts val="0"/>
              </a:spcAft>
              <a:buClr>
                <a:schemeClr val="dk1"/>
              </a:buClr>
              <a:buSzPts val="2000"/>
              <a:buFont typeface="Signika Negative Light"/>
              <a:buChar char="•"/>
              <a:defRPr b="0" i="0" sz="2000" u="none" cap="none" strike="noStrike">
                <a:solidFill>
                  <a:schemeClr val="dk1"/>
                </a:solidFill>
                <a:latin typeface="Signika Negative Light"/>
                <a:ea typeface="Signika Negative Light"/>
                <a:cs typeface="Signika Negative Light"/>
                <a:sym typeface="Signika Negative Light"/>
              </a:defRPr>
            </a:lvl4pPr>
            <a:lvl5pPr indent="-228600" lvl="4" marL="22860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Signika Negative"/>
                <a:ea typeface="Signika Negative"/>
                <a:cs typeface="Signika Negative"/>
                <a:sym typeface="Signika Negative"/>
              </a:defRPr>
            </a:lvl5pPr>
            <a:lvl6pPr indent="-228600" lvl="5" marL="2743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Signika Negative Light"/>
                <a:ea typeface="Signika Negative Light"/>
                <a:cs typeface="Signika Negative Light"/>
                <a:sym typeface="Signika Negative Light"/>
              </a:defRPr>
            </a:lvl6pPr>
            <a:lvl7pPr indent="-228600" lvl="6" marL="3200400" marR="0" rtl="0" algn="l">
              <a:lnSpc>
                <a:spcPct val="90000"/>
              </a:lnSpc>
              <a:spcBef>
                <a:spcPts val="500"/>
              </a:spcBef>
              <a:spcAft>
                <a:spcPts val="0"/>
              </a:spcAft>
              <a:buClr>
                <a:schemeClr val="dk1"/>
              </a:buClr>
              <a:buSzPts val="1100"/>
              <a:buFont typeface="Arial"/>
              <a:buNone/>
              <a:defRPr b="0" i="0" sz="1100" u="none" cap="none" strike="noStrike">
                <a:solidFill>
                  <a:schemeClr val="dk1"/>
                </a:solidFill>
                <a:latin typeface="Signika Negative Light"/>
                <a:ea typeface="Signika Negative Light"/>
                <a:cs typeface="Signika Negative Light"/>
                <a:sym typeface="Signika Negative Light"/>
              </a:defRPr>
            </a:lvl7pPr>
            <a:lvl8pPr indent="-298450" lvl="7" marL="3657600" marR="0" rtl="0" algn="l">
              <a:lnSpc>
                <a:spcPct val="90000"/>
              </a:lnSpc>
              <a:spcBef>
                <a:spcPts val="100"/>
              </a:spcBef>
              <a:spcAft>
                <a:spcPts val="0"/>
              </a:spcAft>
              <a:buClr>
                <a:schemeClr val="dk1"/>
              </a:buClr>
              <a:buSzPts val="1100"/>
              <a:buFont typeface="Arial"/>
              <a:buChar char="•"/>
              <a:defRPr b="0" i="0" sz="1100" u="none" cap="none" strike="noStrike">
                <a:solidFill>
                  <a:schemeClr val="dk1"/>
                </a:solidFill>
                <a:latin typeface="Signika Negative Light"/>
                <a:ea typeface="Signika Negative Light"/>
                <a:cs typeface="Signika Negative Light"/>
                <a:sym typeface="Signika Negative Light"/>
              </a:defRPr>
            </a:lvl8pPr>
            <a:lvl9pPr indent="-298450" lvl="8" marL="4114800" marR="0" rtl="0" algn="l">
              <a:lnSpc>
                <a:spcPct val="90000"/>
              </a:lnSpc>
              <a:spcBef>
                <a:spcPts val="100"/>
              </a:spcBef>
              <a:spcAft>
                <a:spcPts val="100"/>
              </a:spcAft>
              <a:buClr>
                <a:schemeClr val="dk2"/>
              </a:buClr>
              <a:buSzPts val="1100"/>
              <a:buFont typeface="Signika Negative Light"/>
              <a:buChar char="–"/>
              <a:defRPr b="0" i="0" sz="1100" u="none" cap="none" strike="noStrike">
                <a:solidFill>
                  <a:schemeClr val="dk1"/>
                </a:solidFill>
                <a:latin typeface="Signika Negative Light"/>
                <a:ea typeface="Signika Negative Light"/>
                <a:cs typeface="Signika Negative Light"/>
                <a:sym typeface="Signika Negative Light"/>
              </a:defRPr>
            </a:lvl9pPr>
          </a:lstStyle>
          <a:p/>
        </p:txBody>
      </p:sp>
      <p:sp>
        <p:nvSpPr>
          <p:cNvPr id="12" name="Google Shape;12;p20"/>
          <p:cNvSpPr txBox="1"/>
          <p:nvPr>
            <p:ph idx="10" type="dt"/>
          </p:nvPr>
        </p:nvSpPr>
        <p:spPr>
          <a:xfrm>
            <a:off x="7946795" y="6398294"/>
            <a:ext cx="2743200" cy="204626"/>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2"/>
                </a:solidFill>
                <a:latin typeface="Signika Negative Light"/>
                <a:ea typeface="Signika Negative Light"/>
                <a:cs typeface="Signika Negative Light"/>
                <a:sym typeface="Signika Negative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9pPr>
          </a:lstStyle>
          <a:p/>
        </p:txBody>
      </p:sp>
      <p:sp>
        <p:nvSpPr>
          <p:cNvPr id="13" name="Google Shape;13;p20"/>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ignika Negative Light"/>
                <a:ea typeface="Signika Negative Light"/>
                <a:cs typeface="Signika Negative Light"/>
                <a:sym typeface="Signika Negative Light"/>
              </a:defRPr>
            </a:lvl9pPr>
          </a:lstStyle>
          <a:p/>
        </p:txBody>
      </p:sp>
      <p:sp>
        <p:nvSpPr>
          <p:cNvPr id="14" name="Google Shape;14;p20"/>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Signika Negative Light"/>
                <a:ea typeface="Signika Negative Light"/>
                <a:cs typeface="Signika Negative Light"/>
                <a:sym typeface="Signika Negative Light"/>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20"/>
          <p:cNvPicPr preferRelativeResize="0"/>
          <p:nvPr/>
        </p:nvPicPr>
        <p:blipFill rotWithShape="1">
          <a:blip r:embed="rId1">
            <a:alphaModFix/>
          </a:blip>
          <a:srcRect b="0" l="0" r="0" t="0"/>
          <a:stretch/>
        </p:blipFill>
        <p:spPr>
          <a:xfrm>
            <a:off x="629999" y="6216433"/>
            <a:ext cx="1369183" cy="3573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17">
          <p15:clr>
            <a:srgbClr val="F26B43"/>
          </p15:clr>
        </p15:guide>
        <p15:guide id="2" pos="3840">
          <p15:clr>
            <a:srgbClr val="F26B43"/>
          </p15:clr>
        </p15:guide>
        <p15:guide id="3" orient="horz" pos="3634">
          <p15:clr>
            <a:srgbClr val="F26B43"/>
          </p15:clr>
        </p15:guide>
        <p15:guide id="4" orient="horz" pos="391">
          <p15:clr>
            <a:srgbClr val="F26B43"/>
          </p15:clr>
        </p15:guide>
        <p15:guide id="5" pos="393">
          <p15:clr>
            <a:srgbClr val="F26B43"/>
          </p15:clr>
        </p15:guide>
        <p15:guide id="6" pos="7287">
          <p15:clr>
            <a:srgbClr val="F26B43"/>
          </p15:clr>
        </p15:guide>
        <p15:guide id="7" orient="horz" pos="39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mailto:elise.milotic@det.nsw.edu.au" TargetMode="External"/><Relationship Id="rId4" Type="http://schemas.openxmlformats.org/officeDocument/2006/relationships/hyperlink" Target="mailto:erin.jones2@det.nsw.edu.au" TargetMode="External"/><Relationship Id="rId5" Type="http://schemas.openxmlformats.org/officeDocument/2006/relationships/image" Target="../media/image13.pn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4.jp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6.jpg"/><Relationship Id="rId5" Type="http://schemas.openxmlformats.org/officeDocument/2006/relationships/image" Target="../media/image9.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monavale-p.schools.nsw.gov.au/" TargetMode="External"/><Relationship Id="rId4" Type="http://schemas.openxmlformats.org/officeDocument/2006/relationships/image" Target="../media/image15.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190" name="Google Shape;190;p1"/>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chemeClr val="lt1"/>
              </a:buClr>
              <a:buSzPts val="4200"/>
              <a:buFont typeface="Signika Negative"/>
              <a:buNone/>
            </a:pPr>
            <a:r>
              <a:rPr lang="en-US"/>
              <a:t>Mona Vale </a:t>
            </a:r>
            <a:br>
              <a:rPr lang="en-US"/>
            </a:br>
            <a:r>
              <a:rPr lang="en-US"/>
              <a:t>Public School</a:t>
            </a:r>
            <a:br>
              <a:rPr lang="en-US"/>
            </a:br>
            <a:endParaRPr/>
          </a:p>
        </p:txBody>
      </p:sp>
      <p:sp>
        <p:nvSpPr>
          <p:cNvPr id="191" name="Google Shape;191;p1"/>
          <p:cNvSpPr txBox="1"/>
          <p:nvPr>
            <p:ph idx="1" type="subTitle"/>
          </p:nvPr>
        </p:nvSpPr>
        <p:spPr>
          <a:xfrm>
            <a:off x="7051249" y="5486400"/>
            <a:ext cx="4510731" cy="821531"/>
          </a:xfrm>
          <a:prstGeom prst="rect">
            <a:avLst/>
          </a:prstGeom>
          <a:noFill/>
          <a:ln>
            <a:noFill/>
          </a:ln>
        </p:spPr>
        <p:txBody>
          <a:bodyPr anchorCtr="0" anchor="b" bIns="0" lIns="0" spcFirstLastPara="1" rIns="0" wrap="square" tIns="0">
            <a:normAutofit/>
          </a:bodyPr>
          <a:lstStyle/>
          <a:p>
            <a:pPr indent="0" lvl="0" marL="0" rtl="0" algn="r">
              <a:lnSpc>
                <a:spcPct val="90000"/>
              </a:lnSpc>
              <a:spcBef>
                <a:spcPts val="0"/>
              </a:spcBef>
              <a:spcAft>
                <a:spcPts val="0"/>
              </a:spcAft>
              <a:buClr>
                <a:schemeClr val="lt1"/>
              </a:buClr>
              <a:buSzPts val="4400"/>
              <a:buNone/>
            </a:pPr>
            <a:r>
              <a:rPr lang="en-US" sz="4400"/>
              <a:t>2024 School Year</a:t>
            </a:r>
            <a:endParaRPr/>
          </a:p>
        </p:txBody>
      </p:sp>
      <p:sp>
        <p:nvSpPr>
          <p:cNvPr id="192" name="Google Shape;192;p1"/>
          <p:cNvSpPr txBox="1"/>
          <p:nvPr>
            <p:ph idx="10" type="dt"/>
          </p:nvPr>
        </p:nvSpPr>
        <p:spPr>
          <a:xfrm>
            <a:off x="7051248" y="4663024"/>
            <a:ext cx="4493397" cy="365125"/>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US"/>
              <a:t>15 February, 2024</a:t>
            </a:r>
            <a:endParaRPr/>
          </a:p>
        </p:txBody>
      </p:sp>
      <p:grpSp>
        <p:nvGrpSpPr>
          <p:cNvPr id="193" name="Google Shape;193;p1"/>
          <p:cNvGrpSpPr/>
          <p:nvPr/>
        </p:nvGrpSpPr>
        <p:grpSpPr>
          <a:xfrm>
            <a:off x="9439564" y="0"/>
            <a:ext cx="2752436" cy="1818704"/>
            <a:chOff x="9439564" y="0"/>
            <a:chExt cx="2752436" cy="1818704"/>
          </a:xfrm>
        </p:grpSpPr>
        <p:pic>
          <p:nvPicPr>
            <p:cNvPr id="194" name="Google Shape;194;p1"/>
            <p:cNvPicPr preferRelativeResize="0"/>
            <p:nvPr/>
          </p:nvPicPr>
          <p:blipFill rotWithShape="1">
            <a:blip r:embed="rId4">
              <a:alphaModFix/>
            </a:blip>
            <a:srcRect b="0" l="0" r="0" t="0"/>
            <a:stretch/>
          </p:blipFill>
          <p:spPr>
            <a:xfrm>
              <a:off x="9439564" y="644646"/>
              <a:ext cx="2122416" cy="1174058"/>
            </a:xfrm>
            <a:prstGeom prst="rect">
              <a:avLst/>
            </a:prstGeom>
            <a:noFill/>
            <a:ln>
              <a:noFill/>
            </a:ln>
          </p:spPr>
        </p:pic>
        <p:sp>
          <p:nvSpPr>
            <p:cNvPr id="195" name="Google Shape;195;p1"/>
            <p:cNvSpPr/>
            <p:nvPr/>
          </p:nvSpPr>
          <p:spPr>
            <a:xfrm>
              <a:off x="11944350" y="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grpSp>
        <p:nvGrpSpPr>
          <p:cNvPr id="196" name="Google Shape;196;p1"/>
          <p:cNvGrpSpPr/>
          <p:nvPr/>
        </p:nvGrpSpPr>
        <p:grpSpPr>
          <a:xfrm>
            <a:off x="0" y="3758406"/>
            <a:ext cx="2268666" cy="3099594"/>
            <a:chOff x="0" y="3758406"/>
            <a:chExt cx="2268666" cy="3099594"/>
          </a:xfrm>
        </p:grpSpPr>
        <p:pic>
          <p:nvPicPr>
            <p:cNvPr id="197" name="Google Shape;197;p1"/>
            <p:cNvPicPr preferRelativeResize="0"/>
            <p:nvPr/>
          </p:nvPicPr>
          <p:blipFill rotWithShape="1">
            <a:blip r:embed="rId5">
              <a:alphaModFix/>
            </a:blip>
            <a:srcRect b="0" l="0" r="0" t="0"/>
            <a:stretch/>
          </p:blipFill>
          <p:spPr>
            <a:xfrm>
              <a:off x="644285" y="5800345"/>
              <a:ext cx="1608005" cy="420274"/>
            </a:xfrm>
            <a:prstGeom prst="rect">
              <a:avLst/>
            </a:prstGeom>
            <a:noFill/>
            <a:ln>
              <a:noFill/>
            </a:ln>
          </p:spPr>
        </p:pic>
        <p:pic>
          <p:nvPicPr>
            <p:cNvPr id="198" name="Google Shape;198;p1"/>
            <p:cNvPicPr preferRelativeResize="0"/>
            <p:nvPr/>
          </p:nvPicPr>
          <p:blipFill rotWithShape="1">
            <a:blip r:embed="rId6">
              <a:alphaModFix/>
            </a:blip>
            <a:srcRect b="0" l="0" r="0" t="0"/>
            <a:stretch/>
          </p:blipFill>
          <p:spPr>
            <a:xfrm>
              <a:off x="624036" y="3758406"/>
              <a:ext cx="1644630" cy="1855809"/>
            </a:xfrm>
            <a:prstGeom prst="rect">
              <a:avLst/>
            </a:prstGeom>
            <a:noFill/>
            <a:ln>
              <a:noFill/>
            </a:ln>
          </p:spPr>
        </p:pic>
        <p:sp>
          <p:nvSpPr>
            <p:cNvPr id="199" name="Google Shape;199;p1"/>
            <p:cNvSpPr/>
            <p:nvPr/>
          </p:nvSpPr>
          <p:spPr>
            <a:xfrm>
              <a:off x="0" y="661035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sp>
        <p:nvSpPr>
          <p:cNvPr id="200" name="Google Shape;200;p1"/>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01" name="Google Shape;201;p1"/>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0"/>
          <p:cNvSpPr txBox="1"/>
          <p:nvPr>
            <p:ph type="title"/>
          </p:nvPr>
        </p:nvSpPr>
        <p:spPr>
          <a:xfrm>
            <a:off x="587375" y="258063"/>
            <a:ext cx="10944300" cy="49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4000"/>
              <a:buFont typeface="Signika Negative"/>
              <a:buNone/>
            </a:pPr>
            <a:r>
              <a:rPr lang="en-US" sz="4000">
                <a:solidFill>
                  <a:schemeClr val="dk1"/>
                </a:solidFill>
              </a:rPr>
              <a:t>Important events</a:t>
            </a:r>
            <a:endParaRPr/>
          </a:p>
        </p:txBody>
      </p:sp>
      <p:sp>
        <p:nvSpPr>
          <p:cNvPr id="314" name="Google Shape;314;p10"/>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315" name="Google Shape;315;p10"/>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pic>
        <p:nvPicPr>
          <p:cNvPr id="316" name="Google Shape;316;p10"/>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graphicFrame>
        <p:nvGraphicFramePr>
          <p:cNvPr id="317" name="Google Shape;317;p10"/>
          <p:cNvGraphicFramePr/>
          <p:nvPr/>
        </p:nvGraphicFramePr>
        <p:xfrm>
          <a:off x="2856677" y="1036835"/>
          <a:ext cx="3000000" cy="3000000"/>
        </p:xfrm>
        <a:graphic>
          <a:graphicData uri="http://schemas.openxmlformats.org/drawingml/2006/table">
            <a:tbl>
              <a:tblPr bandRow="1" firstRow="1">
                <a:noFill/>
                <a:tableStyleId>{B7946C08-41DE-43F1-8941-B624A79A54E9}</a:tableStyleId>
              </a:tblPr>
              <a:tblGrid>
                <a:gridCol w="2323475"/>
                <a:gridCol w="6351525"/>
              </a:tblGrid>
              <a:tr h="53842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Event/s</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2000"/>
                        <a:buFont typeface="Signika Negative Light"/>
                        <a:buNone/>
                      </a:pPr>
                      <a:r>
                        <a:rPr lang="en-US" sz="2000" u="none" cap="none" strike="noStrike"/>
                        <a:t>Links to learning</a:t>
                      </a:r>
                      <a:endParaRPr sz="1400" u="none" cap="none" strike="noStrike"/>
                    </a:p>
                  </a:txBody>
                  <a:tcPr marT="45725" marB="45725" marR="91450" marL="91450" anchor="ct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PSSA Commences</a:t>
                      </a:r>
                      <a:endParaRPr b="1" sz="18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Week 5 - Friday 1st March</a:t>
                      </a:r>
                      <a:endParaRPr b="0" sz="18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B cap="flat" cmpd="sng" w="12700">
                      <a:solidFill>
                        <a:schemeClr val="lt1"/>
                      </a:solidFill>
                      <a:prstDash val="solid"/>
                      <a:round/>
                      <a:headEnd len="sm" w="sm" type="none"/>
                      <a:tailEnd len="sm" w="sm" type="none"/>
                    </a:lnB>
                  </a:tcP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NAPLAN</a:t>
                      </a:r>
                      <a:endParaRPr b="1"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800" u="none" cap="none" strike="noStrike"/>
                        <a:t>Week 8 - 13th - 25th March</a:t>
                      </a:r>
                      <a:endParaRPr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Dance Sport</a:t>
                      </a:r>
                      <a:endParaRPr b="1" sz="1800" u="none" cap="none" strike="noStrike">
                        <a:solidFill>
                          <a:schemeClr val="dk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Commences Term 2</a:t>
                      </a:r>
                      <a:endParaRPr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School Camp (Berry)</a:t>
                      </a:r>
                      <a:endParaRPr b="1" sz="1800" u="none" cap="none" strike="noStrike">
                        <a:solidFill>
                          <a:schemeClr val="dk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Term 3 - Week 8 (TBC)</a:t>
                      </a:r>
                      <a:endParaRPr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Surf School </a:t>
                      </a:r>
                      <a:endParaRPr b="1"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Term 4</a:t>
                      </a:r>
                      <a:endParaRPr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592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Pittwater HS Day</a:t>
                      </a:r>
                      <a:endParaRPr b="1"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Term 4</a:t>
                      </a:r>
                      <a:endParaRPr sz="18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pic>
        <p:nvPicPr>
          <p:cNvPr id="318" name="Google Shape;318;p10"/>
          <p:cNvPicPr preferRelativeResize="0"/>
          <p:nvPr/>
        </p:nvPicPr>
        <p:blipFill rotWithShape="1">
          <a:blip r:embed="rId4">
            <a:alphaModFix/>
          </a:blip>
          <a:srcRect b="0" l="0" r="0" t="0"/>
          <a:stretch/>
        </p:blipFill>
        <p:spPr>
          <a:xfrm>
            <a:off x="623888" y="1352578"/>
            <a:ext cx="1789528" cy="17895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1"/>
          <p:cNvSpPr txBox="1"/>
          <p:nvPr>
            <p:ph type="title"/>
          </p:nvPr>
        </p:nvSpPr>
        <p:spPr>
          <a:xfrm>
            <a:off x="623888" y="620713"/>
            <a:ext cx="10944225" cy="49440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4000"/>
              <a:buFont typeface="Signika Negative"/>
              <a:buNone/>
            </a:pPr>
            <a:r>
              <a:rPr lang="en-US" sz="4000">
                <a:solidFill>
                  <a:schemeClr val="dk1"/>
                </a:solidFill>
              </a:rPr>
              <a:t>Term overview</a:t>
            </a:r>
            <a:endParaRPr/>
          </a:p>
        </p:txBody>
      </p:sp>
      <p:sp>
        <p:nvSpPr>
          <p:cNvPr id="324" name="Google Shape;324;p11"/>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325" name="Google Shape;325;p11"/>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326" name="Google Shape;326;p11"/>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sp>
        <p:nvSpPr>
          <p:cNvPr id="327" name="Google Shape;327;p11"/>
          <p:cNvSpPr txBox="1"/>
          <p:nvPr/>
        </p:nvSpPr>
        <p:spPr>
          <a:xfrm>
            <a:off x="623900" y="1226600"/>
            <a:ext cx="2674800" cy="486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600"/>
              </a:spcBef>
              <a:spcAft>
                <a:spcPts val="0"/>
              </a:spcAft>
              <a:buClr>
                <a:srgbClr val="000000"/>
              </a:buClr>
              <a:buSzPts val="2000"/>
              <a:buFont typeface="Arial"/>
              <a:buNone/>
            </a:pPr>
            <a:r>
              <a:rPr b="0" i="0" lang="en-US" sz="2000" u="none" cap="none" strike="noStrike">
                <a:solidFill>
                  <a:schemeClr val="dk1"/>
                </a:solidFill>
                <a:latin typeface="Signika Negative"/>
                <a:ea typeface="Signika Negative"/>
                <a:cs typeface="Signika Negative"/>
                <a:sym typeface="Signika Negative"/>
              </a:rPr>
              <a:t>Year 5 Term overviews can be viewed on the school website. A new term overview will be uploaded in the first couple of weeks of each term.</a:t>
            </a:r>
            <a:endParaRPr b="0" i="0" sz="2000" u="none" cap="none" strike="noStrike">
              <a:solidFill>
                <a:schemeClr val="dk1"/>
              </a:solidFill>
              <a:latin typeface="Signika Negative"/>
              <a:ea typeface="Signika Negative"/>
              <a:cs typeface="Signika Negative"/>
              <a:sym typeface="Signika Negative"/>
            </a:endParaRPr>
          </a:p>
          <a:p>
            <a:pPr indent="0" lvl="0" marL="0" marR="0" rtl="0" algn="l">
              <a:lnSpc>
                <a:spcPct val="100000"/>
              </a:lnSpc>
              <a:spcBef>
                <a:spcPts val="600"/>
              </a:spcBef>
              <a:spcAft>
                <a:spcPts val="0"/>
              </a:spcAft>
              <a:buClr>
                <a:srgbClr val="000000"/>
              </a:buClr>
              <a:buSzPts val="2000"/>
              <a:buFont typeface="Arial"/>
              <a:buNone/>
            </a:pPr>
            <a:r>
              <a:rPr b="0" i="0" lang="en-US" sz="2000" u="none" cap="none" strike="noStrike">
                <a:solidFill>
                  <a:schemeClr val="dk1"/>
                </a:solidFill>
                <a:latin typeface="Signika Negative"/>
                <a:ea typeface="Signika Negative"/>
                <a:cs typeface="Signika Negative"/>
                <a:sym typeface="Signika Negative"/>
              </a:rPr>
              <a:t>These are general overviews for the year.</a:t>
            </a:r>
            <a:endParaRPr b="0" i="0" sz="2000" u="none" cap="none" strike="noStrike">
              <a:solidFill>
                <a:schemeClr val="dk1"/>
              </a:solidFill>
              <a:latin typeface="Signika Negative"/>
              <a:ea typeface="Signika Negative"/>
              <a:cs typeface="Signika Negative"/>
              <a:sym typeface="Signika Negative"/>
            </a:endParaRPr>
          </a:p>
          <a:p>
            <a:pPr indent="0" lvl="0" marL="0" marR="0" rtl="0" algn="l">
              <a:lnSpc>
                <a:spcPct val="100000"/>
              </a:lnSpc>
              <a:spcBef>
                <a:spcPts val="600"/>
              </a:spcBef>
              <a:spcAft>
                <a:spcPts val="0"/>
              </a:spcAft>
              <a:buClr>
                <a:srgbClr val="000000"/>
              </a:buClr>
              <a:buSzPts val="2000"/>
              <a:buFont typeface="Arial"/>
              <a:buNone/>
            </a:pPr>
            <a:r>
              <a:rPr b="0" i="0" lang="en-US" sz="2000" u="none" cap="none" strike="noStrike">
                <a:solidFill>
                  <a:schemeClr val="dk1"/>
                </a:solidFill>
                <a:latin typeface="Signika Negative"/>
                <a:ea typeface="Signika Negative"/>
                <a:cs typeface="Signika Negative"/>
                <a:sym typeface="Signika Negative"/>
              </a:rPr>
              <a:t>Content being taught and teachers will differentiate the learning to suit varied student abilities.</a:t>
            </a:r>
            <a:endParaRPr b="0" i="0" sz="2000" u="none" cap="none" strike="noStrike">
              <a:solidFill>
                <a:schemeClr val="dk1"/>
              </a:solidFill>
              <a:latin typeface="Signika Negative"/>
              <a:ea typeface="Signika Negative"/>
              <a:cs typeface="Signika Negative"/>
              <a:sym typeface="Signika Negative"/>
            </a:endParaRPr>
          </a:p>
          <a:p>
            <a:pPr indent="0" lvl="0" marL="0" marR="0" rtl="0" algn="l">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Signika Negative Light"/>
              <a:ea typeface="Signika Negative Light"/>
              <a:cs typeface="Signika Negative Light"/>
              <a:sym typeface="Signika Negative Light"/>
            </a:endParaRPr>
          </a:p>
        </p:txBody>
      </p:sp>
      <p:pic>
        <p:nvPicPr>
          <p:cNvPr id="328" name="Google Shape;328;p11"/>
          <p:cNvPicPr preferRelativeResize="0"/>
          <p:nvPr/>
        </p:nvPicPr>
        <p:blipFill rotWithShape="1">
          <a:blip r:embed="rId4">
            <a:alphaModFix/>
          </a:blip>
          <a:srcRect b="0" l="0" r="0" t="0"/>
          <a:stretch/>
        </p:blipFill>
        <p:spPr>
          <a:xfrm>
            <a:off x="3735775" y="620725"/>
            <a:ext cx="7669851" cy="5715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6936e11086_0_0"/>
          <p:cNvSpPr txBox="1"/>
          <p:nvPr>
            <p:ph idx="1" type="subTitle"/>
          </p:nvPr>
        </p:nvSpPr>
        <p:spPr>
          <a:xfrm>
            <a:off x="415600" y="95826"/>
            <a:ext cx="8235600" cy="6075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500"/>
              </a:spcBef>
              <a:spcAft>
                <a:spcPts val="0"/>
              </a:spcAft>
              <a:buSzPts val="600"/>
              <a:buNone/>
            </a:pPr>
            <a:r>
              <a:rPr b="1" lang="en-US" sz="2200"/>
              <a:t>NEW CURRICULUM K-6</a:t>
            </a:r>
            <a:endParaRPr b="1" sz="2200"/>
          </a:p>
          <a:p>
            <a:pPr indent="0" lvl="0" marL="0" rtl="0" algn="ctr">
              <a:lnSpc>
                <a:spcPct val="90000"/>
              </a:lnSpc>
              <a:spcBef>
                <a:spcPts val="500"/>
              </a:spcBef>
              <a:spcAft>
                <a:spcPts val="0"/>
              </a:spcAft>
              <a:buSzPts val="600"/>
              <a:buNone/>
            </a:pPr>
            <a:r>
              <a:t/>
            </a:r>
            <a:endParaRPr b="1" sz="1700"/>
          </a:p>
          <a:p>
            <a:pPr indent="0" lvl="0" marL="0" rtl="0" algn="l">
              <a:lnSpc>
                <a:spcPct val="90000"/>
              </a:lnSpc>
              <a:spcBef>
                <a:spcPts val="500"/>
              </a:spcBef>
              <a:spcAft>
                <a:spcPts val="0"/>
              </a:spcAft>
              <a:buSzPts val="600"/>
              <a:buNone/>
            </a:pPr>
            <a:r>
              <a:rPr lang="en-US" sz="1700"/>
              <a:t>The new curriculum, gives students more time to focus on key learning areas so that they can acquire a deeper understanding of central concepts. It will ensure students develop strong foundations for learning, life and work. </a:t>
            </a:r>
            <a:endParaRPr sz="1700"/>
          </a:p>
          <a:p>
            <a:pPr indent="0" lvl="0" marL="0" rtl="0" algn="l">
              <a:lnSpc>
                <a:spcPct val="90000"/>
              </a:lnSpc>
              <a:spcBef>
                <a:spcPts val="500"/>
              </a:spcBef>
              <a:spcAft>
                <a:spcPts val="0"/>
              </a:spcAft>
              <a:buSzPts val="600"/>
              <a:buNone/>
            </a:pPr>
            <a:r>
              <a:t/>
            </a:r>
            <a:endParaRPr sz="1700"/>
          </a:p>
          <a:p>
            <a:pPr indent="0" lvl="0" marL="0" rtl="0" algn="l">
              <a:lnSpc>
                <a:spcPct val="90000"/>
              </a:lnSpc>
              <a:spcBef>
                <a:spcPts val="500"/>
              </a:spcBef>
              <a:spcAft>
                <a:spcPts val="0"/>
              </a:spcAft>
              <a:buSzPts val="600"/>
              <a:buNone/>
            </a:pPr>
            <a:r>
              <a:rPr lang="en-US" sz="1700"/>
              <a:t>The new curriculum is underpinned by extensive research and encompasses many aspects of schooling, including teaching, learning, assessment and reporting to parents. Some key curriculum changes include:</a:t>
            </a:r>
            <a:endParaRPr sz="1700"/>
          </a:p>
          <a:p>
            <a:pPr indent="0" lvl="0" marL="0" rtl="0" algn="l">
              <a:lnSpc>
                <a:spcPct val="90000"/>
              </a:lnSpc>
              <a:spcBef>
                <a:spcPts val="500"/>
              </a:spcBef>
              <a:spcAft>
                <a:spcPts val="0"/>
              </a:spcAft>
              <a:buClr>
                <a:schemeClr val="dk1"/>
              </a:buClr>
              <a:buSzPts val="600"/>
              <a:buFont typeface="Arial"/>
              <a:buNone/>
            </a:pPr>
            <a:r>
              <a:t/>
            </a:r>
            <a:endParaRPr sz="1700"/>
          </a:p>
          <a:p>
            <a:pPr indent="-412750" lvl="0" marL="609600" rtl="0" algn="l">
              <a:lnSpc>
                <a:spcPct val="90000"/>
              </a:lnSpc>
              <a:spcBef>
                <a:spcPts val="500"/>
              </a:spcBef>
              <a:spcAft>
                <a:spcPts val="0"/>
              </a:spcAft>
              <a:buSzPts val="1700"/>
              <a:buChar char="●"/>
            </a:pPr>
            <a:r>
              <a:rPr lang="en-US" sz="1700"/>
              <a:t>Building strong foundations for future learning with new English and Mathematics syllabuses</a:t>
            </a:r>
            <a:endParaRPr sz="1700"/>
          </a:p>
          <a:p>
            <a:pPr indent="-412750" lvl="0" marL="609600" rtl="0" algn="l">
              <a:lnSpc>
                <a:spcPct val="90000"/>
              </a:lnSpc>
              <a:spcBef>
                <a:spcPts val="500"/>
              </a:spcBef>
              <a:spcAft>
                <a:spcPts val="0"/>
              </a:spcAft>
              <a:buSzPts val="1700"/>
              <a:buChar char="●"/>
            </a:pPr>
            <a:r>
              <a:rPr lang="en-US" sz="1700"/>
              <a:t>The new syllabuses focus on what is essential to know and do in early and middle years of schooling, and key learning areas in the senior years</a:t>
            </a:r>
            <a:endParaRPr sz="1700"/>
          </a:p>
          <a:p>
            <a:pPr indent="-412750" lvl="0" marL="609600" rtl="0" algn="l">
              <a:lnSpc>
                <a:spcPct val="90000"/>
              </a:lnSpc>
              <a:spcBef>
                <a:spcPts val="500"/>
              </a:spcBef>
              <a:spcAft>
                <a:spcPts val="0"/>
              </a:spcAft>
              <a:buSzPts val="1700"/>
              <a:buChar char="●"/>
            </a:pPr>
            <a:r>
              <a:rPr lang="en-US" sz="1700"/>
              <a:t>Providing more time for teaching by reducing the hours teachers spend on extra-curricular topics and issues and compliance requirements</a:t>
            </a:r>
            <a:endParaRPr sz="1700"/>
          </a:p>
          <a:p>
            <a:pPr indent="0" lvl="0" marL="0" rtl="0" algn="l">
              <a:lnSpc>
                <a:spcPct val="90000"/>
              </a:lnSpc>
              <a:spcBef>
                <a:spcPts val="500"/>
              </a:spcBef>
              <a:spcAft>
                <a:spcPts val="0"/>
              </a:spcAft>
              <a:buSzPts val="600"/>
              <a:buNone/>
            </a:pPr>
            <a:r>
              <a:t/>
            </a:r>
            <a:endParaRPr sz="1700"/>
          </a:p>
          <a:p>
            <a:pPr indent="0" lvl="0" marL="0" rtl="0" algn="l">
              <a:lnSpc>
                <a:spcPct val="90000"/>
              </a:lnSpc>
              <a:spcBef>
                <a:spcPts val="500"/>
              </a:spcBef>
              <a:spcAft>
                <a:spcPts val="0"/>
              </a:spcAft>
              <a:buSzPts val="600"/>
              <a:buNone/>
            </a:pPr>
            <a:r>
              <a:t/>
            </a:r>
            <a:endParaRPr sz="1700"/>
          </a:p>
          <a:p>
            <a:pPr indent="0" lvl="0" marL="0" rtl="0" algn="l">
              <a:lnSpc>
                <a:spcPct val="90000"/>
              </a:lnSpc>
              <a:spcBef>
                <a:spcPts val="500"/>
              </a:spcBef>
              <a:spcAft>
                <a:spcPts val="0"/>
              </a:spcAft>
              <a:buSzPts val="600"/>
              <a:buNone/>
            </a:pPr>
            <a:r>
              <a:rPr lang="en-US" sz="1700"/>
              <a:t>For more information and/or queries around the new curriculum and its implementation at MVPS contact our Assistant Principal, Curriculum &amp; Instruction:</a:t>
            </a:r>
            <a:endParaRPr sz="1700"/>
          </a:p>
          <a:p>
            <a:pPr indent="0" lvl="0" marL="0" rtl="0" algn="l">
              <a:lnSpc>
                <a:spcPct val="90000"/>
              </a:lnSpc>
              <a:spcBef>
                <a:spcPts val="500"/>
              </a:spcBef>
              <a:spcAft>
                <a:spcPts val="0"/>
              </a:spcAft>
              <a:buSzPts val="600"/>
              <a:buNone/>
            </a:pPr>
            <a:r>
              <a:rPr lang="en-US" sz="1700"/>
              <a:t>Elise Milotic (</a:t>
            </a:r>
            <a:r>
              <a:rPr lang="en-US" sz="1700" u="sng">
                <a:solidFill>
                  <a:schemeClr val="hlink"/>
                </a:solidFill>
                <a:hlinkClick r:id="rId3"/>
              </a:rPr>
              <a:t>elise.milotic@det.nsw.edu.au</a:t>
            </a:r>
            <a:r>
              <a:rPr lang="en-US" sz="1700"/>
              <a:t>)</a:t>
            </a:r>
            <a:br>
              <a:rPr lang="en-US" sz="1700"/>
            </a:br>
            <a:r>
              <a:rPr lang="en-US" sz="1700"/>
              <a:t>Erin Jones (</a:t>
            </a:r>
            <a:r>
              <a:rPr lang="en-US" sz="1700" u="sng">
                <a:solidFill>
                  <a:schemeClr val="hlink"/>
                </a:solidFill>
                <a:hlinkClick r:id="rId4"/>
              </a:rPr>
              <a:t>erin.jones2@det.nsw.edu.au</a:t>
            </a:r>
            <a:r>
              <a:rPr lang="en-US" sz="1700"/>
              <a:t>)</a:t>
            </a:r>
            <a:endParaRPr sz="1700"/>
          </a:p>
        </p:txBody>
      </p:sp>
      <p:pic>
        <p:nvPicPr>
          <p:cNvPr id="334" name="Google Shape;334;g26936e11086_0_0"/>
          <p:cNvPicPr preferRelativeResize="0"/>
          <p:nvPr/>
        </p:nvPicPr>
        <p:blipFill rotWithShape="1">
          <a:blip r:embed="rId5">
            <a:alphaModFix/>
          </a:blip>
          <a:srcRect b="0" l="0" r="0" t="0"/>
          <a:stretch/>
        </p:blipFill>
        <p:spPr>
          <a:xfrm>
            <a:off x="9102933" y="3791767"/>
            <a:ext cx="2833565" cy="2833565"/>
          </a:xfrm>
          <a:prstGeom prst="rect">
            <a:avLst/>
          </a:prstGeom>
          <a:noFill/>
          <a:ln>
            <a:noFill/>
          </a:ln>
        </p:spPr>
      </p:pic>
      <p:pic>
        <p:nvPicPr>
          <p:cNvPr id="335" name="Google Shape;335;g26936e11086_0_0"/>
          <p:cNvPicPr preferRelativeResize="0"/>
          <p:nvPr/>
        </p:nvPicPr>
        <p:blipFill rotWithShape="1">
          <a:blip r:embed="rId6">
            <a:alphaModFix/>
          </a:blip>
          <a:srcRect b="34730" l="54948" r="18229" t="43911"/>
          <a:stretch/>
        </p:blipFill>
        <p:spPr>
          <a:xfrm>
            <a:off x="8993450" y="95833"/>
            <a:ext cx="2943063" cy="1464701"/>
          </a:xfrm>
          <a:prstGeom prst="rect">
            <a:avLst/>
          </a:prstGeom>
          <a:noFill/>
          <a:ln>
            <a:noFill/>
          </a:ln>
        </p:spPr>
      </p:pic>
      <p:sp>
        <p:nvSpPr>
          <p:cNvPr id="336" name="Google Shape;336;g26936e11086_0_0"/>
          <p:cNvSpPr txBox="1"/>
          <p:nvPr/>
        </p:nvSpPr>
        <p:spPr>
          <a:xfrm>
            <a:off x="9287267" y="2042433"/>
            <a:ext cx="2696100" cy="1742400"/>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rgbClr val="0B5394"/>
                </a:solidFill>
                <a:latin typeface="Arial"/>
                <a:ea typeface="Arial"/>
                <a:cs typeface="Arial"/>
                <a:sym typeface="Arial"/>
              </a:rPr>
              <a:t>For more information on how you can support your child at home in regards to the new curriculum scan the QR code.</a:t>
            </a:r>
            <a:endParaRPr b="1" i="0" sz="1800" u="none" cap="none" strike="noStrike">
              <a:solidFill>
                <a:srgbClr val="0B5394"/>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897beb140f_0_5"/>
          <p:cNvSpPr txBox="1"/>
          <p:nvPr>
            <p:ph type="title"/>
          </p:nvPr>
        </p:nvSpPr>
        <p:spPr>
          <a:xfrm>
            <a:off x="629999" y="630000"/>
            <a:ext cx="10932000" cy="90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43" name="Google Shape;343;g1897beb140f_0_5"/>
          <p:cNvSpPr txBox="1"/>
          <p:nvPr>
            <p:ph idx="1" type="body"/>
          </p:nvPr>
        </p:nvSpPr>
        <p:spPr>
          <a:xfrm>
            <a:off x="636128" y="1750014"/>
            <a:ext cx="10932000" cy="41226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500"/>
              </a:spcBef>
              <a:spcAft>
                <a:spcPts val="0"/>
              </a:spcAft>
              <a:buSzPts val="1800"/>
              <a:buNone/>
            </a:pPr>
            <a:r>
              <a:t/>
            </a:r>
            <a:endParaRPr/>
          </a:p>
        </p:txBody>
      </p:sp>
      <p:sp>
        <p:nvSpPr>
          <p:cNvPr id="344" name="Google Shape;344;g1897beb140f_0_5"/>
          <p:cNvSpPr txBox="1"/>
          <p:nvPr>
            <p:ph idx="12" type="sldNum"/>
          </p:nvPr>
        </p:nvSpPr>
        <p:spPr>
          <a:xfrm>
            <a:off x="10689997" y="6398294"/>
            <a:ext cx="8721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345" name="Google Shape;345;g1897beb140f_0_5"/>
          <p:cNvPicPr preferRelativeResize="0"/>
          <p:nvPr/>
        </p:nvPicPr>
        <p:blipFill rotWithShape="1">
          <a:blip r:embed="rId3">
            <a:alphaModFix/>
          </a:blip>
          <a:srcRect b="0" l="0" r="0" t="0"/>
          <a:stretch/>
        </p:blipFill>
        <p:spPr>
          <a:xfrm>
            <a:off x="623893" y="0"/>
            <a:ext cx="10695962"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2"/>
          <p:cNvSpPr txBox="1"/>
          <p:nvPr>
            <p:ph type="title"/>
          </p:nvPr>
        </p:nvSpPr>
        <p:spPr>
          <a:xfrm>
            <a:off x="629999" y="630000"/>
            <a:ext cx="10931989" cy="90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4000"/>
              <a:buFont typeface="Signika Negative"/>
              <a:buNone/>
            </a:pPr>
            <a:r>
              <a:rPr lang="en-US" sz="4000">
                <a:solidFill>
                  <a:schemeClr val="dk1"/>
                </a:solidFill>
              </a:rPr>
              <a:t>Home learning (Homework)</a:t>
            </a:r>
            <a:endParaRPr/>
          </a:p>
        </p:txBody>
      </p:sp>
      <p:sp>
        <p:nvSpPr>
          <p:cNvPr id="351" name="Google Shape;351;p12"/>
          <p:cNvSpPr txBox="1"/>
          <p:nvPr>
            <p:ph idx="1" type="body"/>
          </p:nvPr>
        </p:nvSpPr>
        <p:spPr>
          <a:xfrm>
            <a:off x="238200" y="1205225"/>
            <a:ext cx="6132600" cy="4667400"/>
          </a:xfrm>
          <a:prstGeom prst="rect">
            <a:avLst/>
          </a:prstGeom>
          <a:noFill/>
          <a:ln>
            <a:noFill/>
          </a:ln>
        </p:spPr>
        <p:txBody>
          <a:bodyPr anchorCtr="0" anchor="t" bIns="0" lIns="0" spcFirstLastPara="1" rIns="0" wrap="square" tIns="0">
            <a:normAutofit lnSpcReduction="20000"/>
          </a:bodyPr>
          <a:lstStyle/>
          <a:p>
            <a:pPr indent="0" lvl="0" marL="0" rtl="0" algn="l">
              <a:lnSpc>
                <a:spcPct val="90000"/>
              </a:lnSpc>
              <a:spcBef>
                <a:spcPts val="0"/>
              </a:spcBef>
              <a:spcAft>
                <a:spcPts val="0"/>
              </a:spcAft>
              <a:buClr>
                <a:schemeClr val="dk1"/>
              </a:buClr>
              <a:buSzPts val="2000"/>
              <a:buNone/>
            </a:pPr>
            <a:r>
              <a:t/>
            </a:r>
            <a:endParaRPr/>
          </a:p>
          <a:p>
            <a:pPr indent="0" lvl="0" marL="0" rtl="0" algn="l">
              <a:lnSpc>
                <a:spcPct val="90000"/>
              </a:lnSpc>
              <a:spcBef>
                <a:spcPts val="0"/>
              </a:spcBef>
              <a:spcAft>
                <a:spcPts val="0"/>
              </a:spcAft>
              <a:buClr>
                <a:schemeClr val="dk1"/>
              </a:buClr>
              <a:buSzPts val="2000"/>
              <a:buNone/>
            </a:pPr>
            <a:r>
              <a:rPr lang="en-US"/>
              <a:t>Home learning activities for Year 5:</a:t>
            </a:r>
            <a:endParaRPr/>
          </a:p>
          <a:p>
            <a:pPr indent="-342900" lvl="1" marL="914400" rtl="0" algn="l">
              <a:lnSpc>
                <a:spcPct val="90000"/>
              </a:lnSpc>
              <a:spcBef>
                <a:spcPts val="1000"/>
              </a:spcBef>
              <a:spcAft>
                <a:spcPts val="0"/>
              </a:spcAft>
              <a:buSzPts val="1800"/>
              <a:buChar char="•"/>
            </a:pPr>
            <a:r>
              <a:rPr lang="en-US"/>
              <a:t>Week 4 (next week) is a trial run for home learning which has a number/range of activities</a:t>
            </a:r>
            <a:r>
              <a:rPr i="1" lang="en-US"/>
              <a:t>.</a:t>
            </a:r>
            <a:endParaRPr i="1"/>
          </a:p>
          <a:p>
            <a:pPr indent="-342900" lvl="1" marL="914400" rtl="0" algn="l">
              <a:lnSpc>
                <a:spcPct val="90000"/>
              </a:lnSpc>
              <a:spcBef>
                <a:spcPts val="0"/>
              </a:spcBef>
              <a:spcAft>
                <a:spcPts val="0"/>
              </a:spcAft>
              <a:buSzPts val="1800"/>
              <a:buChar char="•"/>
            </a:pPr>
            <a:r>
              <a:rPr lang="en-US"/>
              <a:t>Home Learning activities should be completed in preparation for Year 6 and later on in high school.</a:t>
            </a:r>
            <a:endParaRPr/>
          </a:p>
          <a:p>
            <a:pPr indent="-342900" lvl="1" marL="914400" rtl="0" algn="l">
              <a:lnSpc>
                <a:spcPct val="90000"/>
              </a:lnSpc>
              <a:spcBef>
                <a:spcPts val="0"/>
              </a:spcBef>
              <a:spcAft>
                <a:spcPts val="0"/>
              </a:spcAft>
              <a:buSzPts val="1800"/>
              <a:buChar char="•"/>
            </a:pPr>
            <a:r>
              <a:rPr lang="en-US"/>
              <a:t>Activities will be posted weekly on the Google Classroom. Students can complete the tasks on Google Classroom or they can complete them in an exercise book and bring it in to show the teacher.</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US"/>
              <a:t>There will be ‘Recommended’ and ‘Optional’ activities each week</a:t>
            </a:r>
            <a:endParaRPr/>
          </a:p>
          <a:p>
            <a:pPr indent="0" lvl="0" marL="0" rtl="0" algn="l">
              <a:lnSpc>
                <a:spcPct val="90000"/>
              </a:lnSpc>
              <a:spcBef>
                <a:spcPts val="1000"/>
              </a:spcBef>
              <a:spcAft>
                <a:spcPts val="0"/>
              </a:spcAft>
              <a:buSzPts val="1800"/>
              <a:buNone/>
            </a:pPr>
            <a:r>
              <a:t/>
            </a:r>
            <a:endParaRPr/>
          </a:p>
          <a:p>
            <a:pPr indent="0" lvl="0" marL="914400" rtl="0" algn="l">
              <a:lnSpc>
                <a:spcPct val="90000"/>
              </a:lnSpc>
              <a:spcBef>
                <a:spcPts val="1000"/>
              </a:spcBef>
              <a:spcAft>
                <a:spcPts val="0"/>
              </a:spcAft>
              <a:buSzPts val="1800"/>
              <a:buNone/>
            </a:pPr>
            <a:r>
              <a:t/>
            </a:r>
            <a:endParaRPr/>
          </a:p>
        </p:txBody>
      </p:sp>
      <p:sp>
        <p:nvSpPr>
          <p:cNvPr id="352" name="Google Shape;352;p12"/>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353" name="Google Shape;353;p12"/>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354" name="Google Shape;354;p12"/>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pic>
        <p:nvPicPr>
          <p:cNvPr id="355" name="Google Shape;355;p12"/>
          <p:cNvPicPr preferRelativeResize="0"/>
          <p:nvPr/>
        </p:nvPicPr>
        <p:blipFill rotWithShape="1">
          <a:blip r:embed="rId4">
            <a:alphaModFix/>
          </a:blip>
          <a:srcRect b="0" l="0" r="0" t="0"/>
          <a:stretch/>
        </p:blipFill>
        <p:spPr>
          <a:xfrm>
            <a:off x="10602497" y="611839"/>
            <a:ext cx="965616" cy="965616"/>
          </a:xfrm>
          <a:prstGeom prst="rect">
            <a:avLst/>
          </a:prstGeom>
          <a:noFill/>
          <a:ln>
            <a:noFill/>
          </a:ln>
        </p:spPr>
      </p:pic>
      <p:pic>
        <p:nvPicPr>
          <p:cNvPr id="356" name="Google Shape;356;p12"/>
          <p:cNvPicPr preferRelativeResize="0"/>
          <p:nvPr/>
        </p:nvPicPr>
        <p:blipFill rotWithShape="1">
          <a:blip r:embed="rId5">
            <a:alphaModFix/>
          </a:blip>
          <a:srcRect b="0" l="0" r="0" t="0"/>
          <a:stretch/>
        </p:blipFill>
        <p:spPr>
          <a:xfrm>
            <a:off x="7955125" y="189075"/>
            <a:ext cx="1668823" cy="1293175"/>
          </a:xfrm>
          <a:prstGeom prst="rect">
            <a:avLst/>
          </a:prstGeom>
          <a:noFill/>
          <a:ln>
            <a:noFill/>
          </a:ln>
        </p:spPr>
      </p:pic>
      <p:pic>
        <p:nvPicPr>
          <p:cNvPr id="357" name="Google Shape;357;p12"/>
          <p:cNvPicPr preferRelativeResize="0"/>
          <p:nvPr/>
        </p:nvPicPr>
        <p:blipFill rotWithShape="1">
          <a:blip r:embed="rId6">
            <a:alphaModFix/>
          </a:blip>
          <a:srcRect b="0" l="0" r="0" t="0"/>
          <a:stretch/>
        </p:blipFill>
        <p:spPr>
          <a:xfrm>
            <a:off x="6488250" y="1912388"/>
            <a:ext cx="5610126" cy="41690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13"/>
          <p:cNvPicPr preferRelativeResize="0"/>
          <p:nvPr/>
        </p:nvPicPr>
        <p:blipFill rotWithShape="1">
          <a:blip r:embed="rId3">
            <a:alphaModFix/>
          </a:blip>
          <a:srcRect b="0" l="27528" r="27528" t="0"/>
          <a:stretch/>
        </p:blipFill>
        <p:spPr>
          <a:xfrm flipH="1" rot="-5400000">
            <a:off x="2666998" y="-2667000"/>
            <a:ext cx="6858000" cy="12191999"/>
          </a:xfrm>
          <a:prstGeom prst="rect">
            <a:avLst/>
          </a:prstGeom>
          <a:noFill/>
          <a:ln>
            <a:noFill/>
          </a:ln>
        </p:spPr>
      </p:pic>
      <p:sp>
        <p:nvSpPr>
          <p:cNvPr id="364" name="Google Shape;364;p13"/>
          <p:cNvSpPr txBox="1"/>
          <p:nvPr>
            <p:ph type="title"/>
          </p:nvPr>
        </p:nvSpPr>
        <p:spPr>
          <a:xfrm>
            <a:off x="623888" y="620713"/>
            <a:ext cx="7085323" cy="2185389"/>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4000"/>
              <a:buFont typeface="Signika Negative"/>
              <a:buNone/>
            </a:pPr>
            <a:r>
              <a:rPr lang="en-US" sz="4000">
                <a:solidFill>
                  <a:schemeClr val="lt1"/>
                </a:solidFill>
              </a:rPr>
              <a:t>Our School Values</a:t>
            </a:r>
            <a:endParaRPr/>
          </a:p>
        </p:txBody>
      </p:sp>
      <p:sp>
        <p:nvSpPr>
          <p:cNvPr id="365" name="Google Shape;365;p13"/>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pic>
        <p:nvPicPr>
          <p:cNvPr id="366" name="Google Shape;366;p13"/>
          <p:cNvPicPr preferRelativeResize="0"/>
          <p:nvPr/>
        </p:nvPicPr>
        <p:blipFill rotWithShape="1">
          <a:blip r:embed="rId4">
            <a:alphaModFix/>
          </a:blip>
          <a:srcRect b="0" l="21908" r="12821" t="0"/>
          <a:stretch/>
        </p:blipFill>
        <p:spPr>
          <a:xfrm>
            <a:off x="4242225" y="7025"/>
            <a:ext cx="7957913" cy="6858001"/>
          </a:xfrm>
          <a:prstGeom prst="rect">
            <a:avLst/>
          </a:prstGeom>
          <a:noFill/>
          <a:ln>
            <a:noFill/>
          </a:ln>
        </p:spPr>
      </p:pic>
      <p:sp>
        <p:nvSpPr>
          <p:cNvPr id="367" name="Google Shape;367;p13"/>
          <p:cNvSpPr txBox="1"/>
          <p:nvPr/>
        </p:nvSpPr>
        <p:spPr>
          <a:xfrm>
            <a:off x="7946795" y="7567527"/>
            <a:ext cx="2743200" cy="204626"/>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accent4"/>
              </a:solidFill>
              <a:latin typeface="Signika Negative Light"/>
              <a:ea typeface="Signika Negative Light"/>
              <a:cs typeface="Signika Negative Light"/>
              <a:sym typeface="Signika Negative Light"/>
            </a:endParaRPr>
          </a:p>
        </p:txBody>
      </p:sp>
      <p:pic>
        <p:nvPicPr>
          <p:cNvPr id="368" name="Google Shape;368;p13"/>
          <p:cNvPicPr preferRelativeResize="0"/>
          <p:nvPr/>
        </p:nvPicPr>
        <p:blipFill rotWithShape="1">
          <a:blip r:embed="rId5">
            <a:alphaModFix/>
          </a:blip>
          <a:srcRect b="0" l="0" r="0" t="0"/>
          <a:stretch/>
        </p:blipFill>
        <p:spPr>
          <a:xfrm>
            <a:off x="7167568" y="3178869"/>
            <a:ext cx="1368373" cy="357387"/>
          </a:xfrm>
          <a:prstGeom prst="rect">
            <a:avLst/>
          </a:prstGeom>
          <a:noFill/>
          <a:ln>
            <a:noFill/>
          </a:ln>
        </p:spPr>
      </p:pic>
      <p:grpSp>
        <p:nvGrpSpPr>
          <p:cNvPr id="369" name="Google Shape;369;p13"/>
          <p:cNvGrpSpPr/>
          <p:nvPr/>
        </p:nvGrpSpPr>
        <p:grpSpPr>
          <a:xfrm>
            <a:off x="-119921" y="1509556"/>
            <a:ext cx="2608288" cy="3563607"/>
            <a:chOff x="0" y="3758406"/>
            <a:chExt cx="2268666" cy="3099594"/>
          </a:xfrm>
        </p:grpSpPr>
        <p:pic>
          <p:nvPicPr>
            <p:cNvPr id="370" name="Google Shape;370;p13"/>
            <p:cNvPicPr preferRelativeResize="0"/>
            <p:nvPr/>
          </p:nvPicPr>
          <p:blipFill rotWithShape="1">
            <a:blip r:embed="rId6">
              <a:alphaModFix/>
            </a:blip>
            <a:srcRect b="0" l="0" r="0" t="0"/>
            <a:stretch/>
          </p:blipFill>
          <p:spPr>
            <a:xfrm>
              <a:off x="644285" y="5800345"/>
              <a:ext cx="1608005" cy="420274"/>
            </a:xfrm>
            <a:prstGeom prst="rect">
              <a:avLst/>
            </a:prstGeom>
            <a:noFill/>
            <a:ln>
              <a:noFill/>
            </a:ln>
          </p:spPr>
        </p:pic>
        <p:pic>
          <p:nvPicPr>
            <p:cNvPr id="371" name="Google Shape;371;p13"/>
            <p:cNvPicPr preferRelativeResize="0"/>
            <p:nvPr/>
          </p:nvPicPr>
          <p:blipFill rotWithShape="1">
            <a:blip r:embed="rId7">
              <a:alphaModFix/>
            </a:blip>
            <a:srcRect b="0" l="0" r="0" t="0"/>
            <a:stretch/>
          </p:blipFill>
          <p:spPr>
            <a:xfrm>
              <a:off x="624036" y="3758406"/>
              <a:ext cx="1644630" cy="1855809"/>
            </a:xfrm>
            <a:prstGeom prst="rect">
              <a:avLst/>
            </a:prstGeom>
            <a:noFill/>
            <a:ln>
              <a:noFill/>
            </a:ln>
          </p:spPr>
        </p:pic>
        <p:sp>
          <p:nvSpPr>
            <p:cNvPr id="372" name="Google Shape;372;p13"/>
            <p:cNvSpPr/>
            <p:nvPr/>
          </p:nvSpPr>
          <p:spPr>
            <a:xfrm>
              <a:off x="0" y="661035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pic>
        <p:nvPicPr>
          <p:cNvPr id="373" name="Google Shape;373;p13"/>
          <p:cNvPicPr preferRelativeResize="0"/>
          <p:nvPr/>
        </p:nvPicPr>
        <p:blipFill rotWithShape="1">
          <a:blip r:embed="rId8">
            <a:alphaModFix/>
          </a:blip>
          <a:srcRect b="0" l="0" r="0" t="0"/>
          <a:stretch/>
        </p:blipFill>
        <p:spPr>
          <a:xfrm>
            <a:off x="623889" y="4883128"/>
            <a:ext cx="2419114" cy="13319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4"/>
          <p:cNvSpPr txBox="1"/>
          <p:nvPr>
            <p:ph type="title"/>
          </p:nvPr>
        </p:nvSpPr>
        <p:spPr>
          <a:xfrm>
            <a:off x="629999" y="630000"/>
            <a:ext cx="2457975" cy="305758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4000"/>
              <a:buFont typeface="Signika Negative"/>
              <a:buNone/>
            </a:pPr>
            <a:r>
              <a:rPr lang="en-US" sz="4000"/>
              <a:t>Our School</a:t>
            </a:r>
            <a:br>
              <a:rPr lang="en-US" sz="4000"/>
            </a:br>
            <a:r>
              <a:rPr lang="en-US" sz="4000"/>
              <a:t>Values</a:t>
            </a:r>
            <a:endParaRPr/>
          </a:p>
        </p:txBody>
      </p:sp>
      <p:sp>
        <p:nvSpPr>
          <p:cNvPr id="379" name="Google Shape;379;p14"/>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380" name="Google Shape;380;p14"/>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81" name="Google Shape;381;p14"/>
          <p:cNvPicPr preferRelativeResize="0"/>
          <p:nvPr/>
        </p:nvPicPr>
        <p:blipFill rotWithShape="1">
          <a:blip r:embed="rId3">
            <a:alphaModFix/>
          </a:blip>
          <a:srcRect b="3784" l="14487" r="9088" t="0"/>
          <a:stretch/>
        </p:blipFill>
        <p:spPr>
          <a:xfrm>
            <a:off x="623888" y="1819066"/>
            <a:ext cx="2428407" cy="3380282"/>
          </a:xfrm>
          <a:prstGeom prst="rect">
            <a:avLst/>
          </a:prstGeom>
          <a:noFill/>
          <a:ln>
            <a:noFill/>
          </a:ln>
        </p:spPr>
      </p:pic>
      <p:grpSp>
        <p:nvGrpSpPr>
          <p:cNvPr id="382" name="Google Shape;382;p14"/>
          <p:cNvGrpSpPr/>
          <p:nvPr/>
        </p:nvGrpSpPr>
        <p:grpSpPr>
          <a:xfrm>
            <a:off x="3504654" y="620713"/>
            <a:ext cx="8063459" cy="5594350"/>
            <a:chOff x="3318983" y="620713"/>
            <a:chExt cx="8249130" cy="5723167"/>
          </a:xfrm>
        </p:grpSpPr>
        <p:pic>
          <p:nvPicPr>
            <p:cNvPr id="383" name="Google Shape;383;p14"/>
            <p:cNvPicPr preferRelativeResize="0"/>
            <p:nvPr/>
          </p:nvPicPr>
          <p:blipFill rotWithShape="1">
            <a:blip r:embed="rId4">
              <a:alphaModFix/>
            </a:blip>
            <a:srcRect b="0" l="0" r="0" t="0"/>
            <a:stretch/>
          </p:blipFill>
          <p:spPr>
            <a:xfrm>
              <a:off x="3318983" y="3607031"/>
              <a:ext cx="4001155" cy="2736849"/>
            </a:xfrm>
            <a:prstGeom prst="rect">
              <a:avLst/>
            </a:prstGeom>
            <a:noFill/>
            <a:ln>
              <a:noFill/>
            </a:ln>
          </p:spPr>
        </p:pic>
        <p:pic>
          <p:nvPicPr>
            <p:cNvPr id="384" name="Google Shape;384;p14"/>
            <p:cNvPicPr preferRelativeResize="0"/>
            <p:nvPr/>
          </p:nvPicPr>
          <p:blipFill rotWithShape="1">
            <a:blip r:embed="rId5">
              <a:alphaModFix/>
            </a:blip>
            <a:srcRect b="0" l="0" r="0" t="0"/>
            <a:stretch/>
          </p:blipFill>
          <p:spPr>
            <a:xfrm>
              <a:off x="7566959" y="3607031"/>
              <a:ext cx="4001154" cy="2736849"/>
            </a:xfrm>
            <a:prstGeom prst="rect">
              <a:avLst/>
            </a:prstGeom>
            <a:noFill/>
            <a:ln>
              <a:noFill/>
            </a:ln>
          </p:spPr>
        </p:pic>
        <p:pic>
          <p:nvPicPr>
            <p:cNvPr id="385" name="Google Shape;385;p14"/>
            <p:cNvPicPr preferRelativeResize="0"/>
            <p:nvPr/>
          </p:nvPicPr>
          <p:blipFill rotWithShape="1">
            <a:blip r:embed="rId6">
              <a:alphaModFix/>
            </a:blip>
            <a:srcRect b="0" l="0" r="0" t="0"/>
            <a:stretch/>
          </p:blipFill>
          <p:spPr>
            <a:xfrm>
              <a:off x="3318983" y="620713"/>
              <a:ext cx="4001154" cy="2736849"/>
            </a:xfrm>
            <a:prstGeom prst="rect">
              <a:avLst/>
            </a:prstGeom>
            <a:noFill/>
            <a:ln>
              <a:noFill/>
            </a:ln>
          </p:spPr>
        </p:pic>
        <p:pic>
          <p:nvPicPr>
            <p:cNvPr id="386" name="Google Shape;386;p14"/>
            <p:cNvPicPr preferRelativeResize="0"/>
            <p:nvPr/>
          </p:nvPicPr>
          <p:blipFill rotWithShape="1">
            <a:blip r:embed="rId7">
              <a:alphaModFix/>
            </a:blip>
            <a:srcRect b="0" l="0" r="0" t="0"/>
            <a:stretch/>
          </p:blipFill>
          <p:spPr>
            <a:xfrm>
              <a:off x="7566959" y="620713"/>
              <a:ext cx="4001154" cy="2736848"/>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5"/>
          <p:cNvSpPr txBox="1"/>
          <p:nvPr>
            <p:ph type="title"/>
          </p:nvPr>
        </p:nvSpPr>
        <p:spPr>
          <a:xfrm>
            <a:off x="629999" y="620713"/>
            <a:ext cx="10931989" cy="90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4000"/>
              <a:buFont typeface="Signika Negative"/>
              <a:buNone/>
            </a:pPr>
            <a:r>
              <a:rPr lang="en-US" sz="4000">
                <a:solidFill>
                  <a:schemeClr val="dk2"/>
                </a:solidFill>
              </a:rPr>
              <a:t>Social Emotional Learning (SEL)</a:t>
            </a:r>
            <a:endParaRPr sz="4000">
              <a:solidFill>
                <a:schemeClr val="dk2"/>
              </a:solidFill>
            </a:endParaRPr>
          </a:p>
        </p:txBody>
      </p:sp>
      <p:sp>
        <p:nvSpPr>
          <p:cNvPr id="393" name="Google Shape;393;p15"/>
          <p:cNvSpPr txBox="1"/>
          <p:nvPr>
            <p:ph idx="1" type="body"/>
          </p:nvPr>
        </p:nvSpPr>
        <p:spPr>
          <a:xfrm>
            <a:off x="636128" y="1263397"/>
            <a:ext cx="10931985" cy="4258182"/>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2300"/>
              <a:buNone/>
            </a:pPr>
            <a:r>
              <a:rPr lang="en-US" sz="2300"/>
              <a:t>Friendology and U R Strong (Term 1)</a:t>
            </a:r>
            <a:endParaRPr/>
          </a:p>
        </p:txBody>
      </p:sp>
      <p:sp>
        <p:nvSpPr>
          <p:cNvPr id="394" name="Google Shape;394;p15"/>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395" name="Google Shape;395;p15"/>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396" name="Google Shape;396;p15"/>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pic>
        <p:nvPicPr>
          <p:cNvPr id="397" name="Google Shape;397;p15"/>
          <p:cNvPicPr preferRelativeResize="0"/>
          <p:nvPr/>
        </p:nvPicPr>
        <p:blipFill rotWithShape="1">
          <a:blip r:embed="rId4">
            <a:alphaModFix/>
          </a:blip>
          <a:srcRect b="0" l="3232" r="0" t="5285"/>
          <a:stretch/>
        </p:blipFill>
        <p:spPr>
          <a:xfrm>
            <a:off x="1537954" y="1903751"/>
            <a:ext cx="9655405" cy="43113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16"/>
          <p:cNvPicPr preferRelativeResize="0"/>
          <p:nvPr/>
        </p:nvPicPr>
        <p:blipFill rotWithShape="1">
          <a:blip r:embed="rId3">
            <a:alphaModFix/>
          </a:blip>
          <a:srcRect b="0" l="12580" r="13924" t="8759"/>
          <a:stretch/>
        </p:blipFill>
        <p:spPr>
          <a:xfrm>
            <a:off x="5695738" y="494676"/>
            <a:ext cx="6411493" cy="6020074"/>
          </a:xfrm>
          <a:prstGeom prst="rect">
            <a:avLst/>
          </a:prstGeom>
          <a:noFill/>
          <a:ln>
            <a:noFill/>
          </a:ln>
        </p:spPr>
      </p:pic>
      <p:sp>
        <p:nvSpPr>
          <p:cNvPr id="404" name="Google Shape;404;p16"/>
          <p:cNvSpPr txBox="1"/>
          <p:nvPr>
            <p:ph type="title"/>
          </p:nvPr>
        </p:nvSpPr>
        <p:spPr>
          <a:xfrm>
            <a:off x="629999" y="620713"/>
            <a:ext cx="10931989" cy="90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4000"/>
              <a:buFont typeface="Signika Negative"/>
              <a:buNone/>
            </a:pPr>
            <a:r>
              <a:rPr lang="en-US" sz="4000">
                <a:solidFill>
                  <a:schemeClr val="dk2"/>
                </a:solidFill>
              </a:rPr>
              <a:t>Social Emotional Learning (SEL)</a:t>
            </a:r>
            <a:endParaRPr sz="4000">
              <a:solidFill>
                <a:schemeClr val="dk2"/>
              </a:solidFill>
            </a:endParaRPr>
          </a:p>
        </p:txBody>
      </p:sp>
      <p:sp>
        <p:nvSpPr>
          <p:cNvPr id="405" name="Google Shape;405;p16"/>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406" name="Google Shape;406;p16"/>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407" name="Google Shape;407;p16"/>
          <p:cNvPicPr preferRelativeResize="0"/>
          <p:nvPr/>
        </p:nvPicPr>
        <p:blipFill rotWithShape="1">
          <a:blip r:embed="rId4">
            <a:alphaModFix/>
          </a:blip>
          <a:srcRect b="0" l="0" r="0" t="0"/>
          <a:stretch/>
        </p:blipFill>
        <p:spPr>
          <a:xfrm>
            <a:off x="630404" y="6216433"/>
            <a:ext cx="1368373" cy="357387"/>
          </a:xfrm>
          <a:prstGeom prst="rect">
            <a:avLst/>
          </a:prstGeom>
          <a:noFill/>
          <a:ln>
            <a:noFill/>
          </a:ln>
        </p:spPr>
      </p:pic>
      <p:pic>
        <p:nvPicPr>
          <p:cNvPr descr="Logo&#10;&#10;Description automatically generated" id="408" name="Google Shape;408;p16"/>
          <p:cNvPicPr preferRelativeResize="0"/>
          <p:nvPr>
            <p:ph idx="1" type="body"/>
          </p:nvPr>
        </p:nvPicPr>
        <p:blipFill rotWithShape="1">
          <a:blip r:embed="rId5">
            <a:alphaModFix/>
          </a:blip>
          <a:srcRect b="0" l="0" r="0" t="0"/>
          <a:stretch/>
        </p:blipFill>
        <p:spPr>
          <a:xfrm>
            <a:off x="623888" y="1989138"/>
            <a:ext cx="4546600" cy="2806700"/>
          </a:xfrm>
          <a:prstGeom prst="rect">
            <a:avLst/>
          </a:prstGeom>
          <a:noFill/>
          <a:ln>
            <a:noFill/>
          </a:ln>
        </p:spPr>
      </p:pic>
      <p:sp>
        <p:nvSpPr>
          <p:cNvPr id="409" name="Google Shape;409;p16"/>
          <p:cNvSpPr txBox="1"/>
          <p:nvPr/>
        </p:nvSpPr>
        <p:spPr>
          <a:xfrm>
            <a:off x="636128" y="1248407"/>
            <a:ext cx="10931985" cy="4258182"/>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2300"/>
              <a:buFont typeface="Arial"/>
              <a:buNone/>
            </a:pPr>
            <a:r>
              <a:rPr b="0" i="0" lang="en-US" sz="2300" u="none" cap="none" strike="noStrike">
                <a:solidFill>
                  <a:schemeClr val="dk1"/>
                </a:solidFill>
                <a:latin typeface="Signika Negative Light"/>
                <a:ea typeface="Signika Negative Light"/>
                <a:cs typeface="Signika Negative Light"/>
                <a:sym typeface="Signika Negative Light"/>
              </a:rPr>
              <a:t>Bounce back (Term 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7"/>
          <p:cNvSpPr txBox="1"/>
          <p:nvPr>
            <p:ph type="title"/>
          </p:nvPr>
        </p:nvSpPr>
        <p:spPr>
          <a:xfrm>
            <a:off x="629999" y="620713"/>
            <a:ext cx="10931989" cy="90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4000"/>
              <a:buFont typeface="Signika Negative"/>
              <a:buNone/>
            </a:pPr>
            <a:r>
              <a:rPr lang="en-US" sz="4000">
                <a:solidFill>
                  <a:schemeClr val="dk2"/>
                </a:solidFill>
              </a:rPr>
              <a:t>Social Media Age Restrictions</a:t>
            </a:r>
            <a:endParaRPr sz="4000">
              <a:solidFill>
                <a:schemeClr val="dk2"/>
              </a:solidFill>
            </a:endParaRPr>
          </a:p>
        </p:txBody>
      </p:sp>
      <p:sp>
        <p:nvSpPr>
          <p:cNvPr id="416" name="Google Shape;416;p17"/>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417" name="Google Shape;417;p17"/>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418" name="Google Shape;418;p17"/>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sp>
        <p:nvSpPr>
          <p:cNvPr id="419" name="Google Shape;419;p17"/>
          <p:cNvSpPr txBox="1"/>
          <p:nvPr/>
        </p:nvSpPr>
        <p:spPr>
          <a:xfrm>
            <a:off x="636128" y="1248407"/>
            <a:ext cx="10931985" cy="4258182"/>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2300"/>
              <a:buFont typeface="Arial"/>
              <a:buNone/>
            </a:pPr>
            <a:r>
              <a:t/>
            </a:r>
            <a:endParaRPr b="0" i="0" sz="2300" u="none" cap="none" strike="noStrike">
              <a:solidFill>
                <a:schemeClr val="dk1"/>
              </a:solidFill>
              <a:latin typeface="Signika Negative Light"/>
              <a:ea typeface="Signika Negative Light"/>
              <a:cs typeface="Signika Negative Light"/>
              <a:sym typeface="Signika Negative Light"/>
            </a:endParaRPr>
          </a:p>
        </p:txBody>
      </p:sp>
      <p:pic>
        <p:nvPicPr>
          <p:cNvPr id="420" name="Google Shape;420;p17"/>
          <p:cNvPicPr preferRelativeResize="0"/>
          <p:nvPr/>
        </p:nvPicPr>
        <p:blipFill rotWithShape="1">
          <a:blip r:embed="rId4">
            <a:alphaModFix/>
          </a:blip>
          <a:srcRect b="0" l="0" r="0" t="16065"/>
          <a:stretch/>
        </p:blipFill>
        <p:spPr>
          <a:xfrm>
            <a:off x="623888" y="1268459"/>
            <a:ext cx="10076644" cy="47575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087ce5e9f4_0_0"/>
          <p:cNvSpPr txBox="1"/>
          <p:nvPr>
            <p:ph idx="10" type="dt"/>
          </p:nvPr>
        </p:nvSpPr>
        <p:spPr>
          <a:xfrm>
            <a:off x="7946795" y="6398294"/>
            <a:ext cx="27432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US"/>
              <a:t>14 February, 2024</a:t>
            </a:r>
            <a:endParaRPr/>
          </a:p>
        </p:txBody>
      </p:sp>
      <p:sp>
        <p:nvSpPr>
          <p:cNvPr id="207" name="Google Shape;207;g2087ce5e9f4_0_0"/>
          <p:cNvSpPr txBox="1"/>
          <p:nvPr>
            <p:ph idx="12" type="sldNum"/>
          </p:nvPr>
        </p:nvSpPr>
        <p:spPr>
          <a:xfrm>
            <a:off x="10689997" y="6398294"/>
            <a:ext cx="8721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08" name="Google Shape;208;g2087ce5e9f4_0_0"/>
          <p:cNvSpPr txBox="1"/>
          <p:nvPr/>
        </p:nvSpPr>
        <p:spPr>
          <a:xfrm>
            <a:off x="7525062" y="620713"/>
            <a:ext cx="4043100" cy="6855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2400"/>
              <a:buFont typeface="Signika Negative Light"/>
              <a:buNone/>
            </a:pPr>
            <a:r>
              <a:rPr b="0" i="0" lang="en-US" sz="2400" u="none" cap="none" strike="noStrike">
                <a:solidFill>
                  <a:schemeClr val="dk1"/>
                </a:solidFill>
                <a:highlight>
                  <a:srgbClr val="FFFFFF"/>
                </a:highlight>
                <a:latin typeface="Signika Negative Light"/>
                <a:ea typeface="Signika Negative Light"/>
                <a:cs typeface="Signika Negative Light"/>
                <a:sym typeface="Signika Negative Light"/>
              </a:rPr>
              <a:t>We are grateful to be able </a:t>
            </a:r>
            <a:br>
              <a:rPr b="0" i="0" lang="en-US" sz="2400" u="none" cap="none" strike="noStrike">
                <a:solidFill>
                  <a:schemeClr val="dk1"/>
                </a:solidFill>
                <a:highlight>
                  <a:srgbClr val="FFFFFF"/>
                </a:highlight>
                <a:latin typeface="Signika Negative Light"/>
                <a:ea typeface="Signika Negative Light"/>
                <a:cs typeface="Signika Negative Light"/>
                <a:sym typeface="Signika Negative Light"/>
              </a:rPr>
            </a:br>
            <a:r>
              <a:rPr b="0" i="0" lang="en-US" sz="2400" u="none" cap="none" strike="noStrike">
                <a:solidFill>
                  <a:schemeClr val="dk1"/>
                </a:solidFill>
                <a:highlight>
                  <a:srgbClr val="FFFFFF"/>
                </a:highlight>
                <a:latin typeface="Signika Negative Light"/>
                <a:ea typeface="Signika Negative Light"/>
                <a:cs typeface="Signika Negative Light"/>
                <a:sym typeface="Signika Negative Light"/>
              </a:rPr>
              <a:t>to show our respect to the Traditional People of this land, the Elders past, present and upcoming. We are honoured to be able to learn and play on this land surrounded by the ocean, bushland and the waterways of Pittwater. Our hope for </a:t>
            </a:r>
            <a:br>
              <a:rPr b="0" i="0" lang="en-US" sz="2400" u="none" cap="none" strike="noStrike">
                <a:solidFill>
                  <a:schemeClr val="dk1"/>
                </a:solidFill>
                <a:highlight>
                  <a:srgbClr val="FFFFFF"/>
                </a:highlight>
                <a:latin typeface="Signika Negative Light"/>
                <a:ea typeface="Signika Negative Light"/>
                <a:cs typeface="Signika Negative Light"/>
                <a:sym typeface="Signika Negative Light"/>
              </a:rPr>
            </a:br>
            <a:r>
              <a:rPr b="0" i="0" lang="en-US" sz="2400" u="none" cap="none" strike="noStrike">
                <a:solidFill>
                  <a:schemeClr val="dk1"/>
                </a:solidFill>
                <a:highlight>
                  <a:srgbClr val="FFFFFF"/>
                </a:highlight>
                <a:latin typeface="Signika Negative Light"/>
                <a:ea typeface="Signika Negative Light"/>
                <a:cs typeface="Signika Negative Light"/>
                <a:sym typeface="Signika Negative Light"/>
              </a:rPr>
              <a:t>the future is for a better understanding of our local history and culture.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2400"/>
              <a:buFont typeface="Signika Negative Light"/>
              <a:buNone/>
            </a:pPr>
            <a:r>
              <a:t/>
            </a:r>
            <a:endParaRPr b="0" i="0" sz="2400" u="none" cap="none" strike="noStrike">
              <a:solidFill>
                <a:schemeClr val="dk1"/>
              </a:solidFill>
              <a:latin typeface="Signika Negative Light"/>
              <a:ea typeface="Signika Negative Light"/>
              <a:cs typeface="Signika Negative Light"/>
              <a:sym typeface="Signika Negative Light"/>
            </a:endParaRPr>
          </a:p>
          <a:p>
            <a:pPr indent="0" lvl="0" marL="76200" marR="0" rtl="0" algn="ctr">
              <a:lnSpc>
                <a:spcPct val="100000"/>
              </a:lnSpc>
              <a:spcBef>
                <a:spcPts val="600"/>
              </a:spcBef>
              <a:spcAft>
                <a:spcPts val="0"/>
              </a:spcAft>
              <a:buClr>
                <a:schemeClr val="dk1"/>
              </a:buClr>
              <a:buSzPts val="2400"/>
              <a:buFont typeface="Signika Negative Light"/>
              <a:buNone/>
            </a:pPr>
            <a:r>
              <a:t/>
            </a:r>
            <a:endParaRPr b="0" i="1" sz="2400" u="none" cap="none" strike="noStrike">
              <a:solidFill>
                <a:schemeClr val="dk1"/>
              </a:solidFill>
              <a:latin typeface="Signika Negative Light"/>
              <a:ea typeface="Signika Negative Light"/>
              <a:cs typeface="Signika Negative Light"/>
              <a:sym typeface="Signika Negative Ligh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Signika Negative Light"/>
              <a:ea typeface="Signika Negative Light"/>
              <a:cs typeface="Signika Negative Light"/>
              <a:sym typeface="Signika Negative Light"/>
            </a:endParaRPr>
          </a:p>
        </p:txBody>
      </p:sp>
      <p:pic>
        <p:nvPicPr>
          <p:cNvPr id="209" name="Google Shape;209;g2087ce5e9f4_0_0"/>
          <p:cNvPicPr preferRelativeResize="0"/>
          <p:nvPr/>
        </p:nvPicPr>
        <p:blipFill rotWithShape="1">
          <a:blip r:embed="rId3">
            <a:alphaModFix/>
          </a:blip>
          <a:srcRect b="0" l="0" r="0" t="0"/>
          <a:stretch/>
        </p:blipFill>
        <p:spPr>
          <a:xfrm>
            <a:off x="623888" y="620713"/>
            <a:ext cx="1684415" cy="439930"/>
          </a:xfrm>
          <a:prstGeom prst="rect">
            <a:avLst/>
          </a:prstGeom>
          <a:noFill/>
          <a:ln>
            <a:noFill/>
          </a:ln>
        </p:spPr>
      </p:pic>
      <p:sp>
        <p:nvSpPr>
          <p:cNvPr id="210" name="Google Shape;210;g2087ce5e9f4_0_0"/>
          <p:cNvSpPr txBox="1"/>
          <p:nvPr/>
        </p:nvSpPr>
        <p:spPr>
          <a:xfrm>
            <a:off x="660400" y="2154134"/>
            <a:ext cx="5435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Signika Negative"/>
                <a:ea typeface="Signika Negative"/>
                <a:cs typeface="Signika Negative"/>
                <a:sym typeface="Signika Negative"/>
              </a:rPr>
              <a:t>Acknowledgement of Country</a:t>
            </a:r>
            <a:endParaRPr b="0" i="0" sz="5400" u="none" cap="none" strike="noStrike">
              <a:solidFill>
                <a:schemeClr val="lt1"/>
              </a:solidFill>
              <a:latin typeface="Signika Negative"/>
              <a:ea typeface="Signika Negative"/>
              <a:cs typeface="Signika Negative"/>
              <a:sym typeface="Signika Negative"/>
            </a:endParaRPr>
          </a:p>
        </p:txBody>
      </p:sp>
      <p:pic>
        <p:nvPicPr>
          <p:cNvPr descr="An aerial view of a beach and ocean&#10;&#10;Description automatically generated with low confidence" id="211" name="Google Shape;211;g2087ce5e9f4_0_0"/>
          <p:cNvPicPr preferRelativeResize="0"/>
          <p:nvPr/>
        </p:nvPicPr>
        <p:blipFill rotWithShape="1">
          <a:blip r:embed="rId4">
            <a:alphaModFix/>
          </a:blip>
          <a:srcRect b="4571" l="6830" r="25137" t="38026"/>
          <a:stretch/>
        </p:blipFill>
        <p:spPr>
          <a:xfrm>
            <a:off x="0" y="0"/>
            <a:ext cx="12192001" cy="6858000"/>
          </a:xfrm>
          <a:prstGeom prst="rect">
            <a:avLst/>
          </a:prstGeom>
          <a:noFill/>
          <a:ln>
            <a:noFill/>
          </a:ln>
        </p:spPr>
      </p:pic>
      <p:sp>
        <p:nvSpPr>
          <p:cNvPr id="212" name="Google Shape;212;g2087ce5e9f4_0_0"/>
          <p:cNvSpPr txBox="1"/>
          <p:nvPr/>
        </p:nvSpPr>
        <p:spPr>
          <a:xfrm>
            <a:off x="604912" y="4883223"/>
            <a:ext cx="11211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Signika Negative Light"/>
              <a:buNone/>
            </a:pPr>
            <a:r>
              <a:rPr b="0" i="0" lang="en-US" sz="2400" u="none" cap="none" strike="noStrike">
                <a:solidFill>
                  <a:schemeClr val="lt1"/>
                </a:solidFill>
                <a:latin typeface="Signika Negative Light"/>
                <a:ea typeface="Signika Negative Light"/>
                <a:cs typeface="Signika Negative Light"/>
                <a:sym typeface="Signika Negative Light"/>
              </a:rPr>
              <a:t>We are grateful to be able to show our respect to the Traditional People of this land, the Elders past, present and upcoming. We are honoured to be able to learn and </a:t>
            </a:r>
            <a:br>
              <a:rPr b="0" i="0" lang="en-US" sz="2400" u="none" cap="none" strike="noStrike">
                <a:solidFill>
                  <a:schemeClr val="lt1"/>
                </a:solidFill>
                <a:latin typeface="Signika Negative Light"/>
                <a:ea typeface="Signika Negative Light"/>
                <a:cs typeface="Signika Negative Light"/>
                <a:sym typeface="Signika Negative Light"/>
              </a:rPr>
            </a:br>
            <a:r>
              <a:rPr b="0" i="0" lang="en-US" sz="2400" u="none" cap="none" strike="noStrike">
                <a:solidFill>
                  <a:schemeClr val="lt1"/>
                </a:solidFill>
                <a:latin typeface="Signika Negative Light"/>
                <a:ea typeface="Signika Negative Light"/>
                <a:cs typeface="Signika Negative Light"/>
                <a:sym typeface="Signika Negative Light"/>
              </a:rPr>
              <a:t>play on this land surrounded by the ocean, bushland and the waterways of Pittwater. Our hope for the future is for a better understanding of our local history and culture.</a:t>
            </a:r>
            <a:endParaRPr b="0" i="1" sz="2400" u="none" cap="none" strike="noStrike">
              <a:solidFill>
                <a:schemeClr val="lt1"/>
              </a:solidFill>
              <a:latin typeface="Signika Negative Light"/>
              <a:ea typeface="Signika Negative Light"/>
              <a:cs typeface="Signika Negative Light"/>
              <a:sym typeface="Signika Negative Light"/>
            </a:endParaRPr>
          </a:p>
        </p:txBody>
      </p:sp>
      <p:sp>
        <p:nvSpPr>
          <p:cNvPr id="213" name="Google Shape;213;g2087ce5e9f4_0_0"/>
          <p:cNvSpPr txBox="1"/>
          <p:nvPr/>
        </p:nvSpPr>
        <p:spPr>
          <a:xfrm>
            <a:off x="604128" y="4208017"/>
            <a:ext cx="104952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22727"/>
              </a:lnSpc>
              <a:spcBef>
                <a:spcPts val="0"/>
              </a:spcBef>
              <a:spcAft>
                <a:spcPts val="0"/>
              </a:spcAft>
              <a:buClr>
                <a:srgbClr val="000000"/>
              </a:buClr>
              <a:buSzPts val="4400"/>
              <a:buFont typeface="Arial"/>
              <a:buNone/>
            </a:pPr>
            <a:r>
              <a:rPr b="0" i="0" lang="en-US" sz="4400" u="none" cap="none" strike="noStrike">
                <a:solidFill>
                  <a:schemeClr val="lt1"/>
                </a:solidFill>
                <a:latin typeface="Signika Negative"/>
                <a:ea typeface="Signika Negative"/>
                <a:cs typeface="Signika Negative"/>
                <a:sym typeface="Signika Negative"/>
              </a:rPr>
              <a:t>Acknowledgement of Country</a:t>
            </a:r>
            <a:endParaRPr b="0" i="0" sz="4400" u="none" cap="none" strike="noStrike">
              <a:solidFill>
                <a:schemeClr val="lt1"/>
              </a:solidFill>
              <a:latin typeface="Signika Negative"/>
              <a:ea typeface="Signika Negative"/>
              <a:cs typeface="Signika Negative"/>
              <a:sym typeface="Signika Negative"/>
            </a:endParaRPr>
          </a:p>
        </p:txBody>
      </p:sp>
      <p:grpSp>
        <p:nvGrpSpPr>
          <p:cNvPr id="214" name="Google Shape;214;g2087ce5e9f4_0_0"/>
          <p:cNvGrpSpPr/>
          <p:nvPr/>
        </p:nvGrpSpPr>
        <p:grpSpPr>
          <a:xfrm>
            <a:off x="0" y="494841"/>
            <a:ext cx="2644811" cy="3613682"/>
            <a:chOff x="0" y="3758406"/>
            <a:chExt cx="2268666" cy="3099744"/>
          </a:xfrm>
        </p:grpSpPr>
        <p:pic>
          <p:nvPicPr>
            <p:cNvPr id="215" name="Google Shape;215;g2087ce5e9f4_0_0"/>
            <p:cNvPicPr preferRelativeResize="0"/>
            <p:nvPr/>
          </p:nvPicPr>
          <p:blipFill rotWithShape="1">
            <a:blip r:embed="rId5">
              <a:alphaModFix/>
            </a:blip>
            <a:srcRect b="0" l="0" r="0" t="0"/>
            <a:stretch/>
          </p:blipFill>
          <p:spPr>
            <a:xfrm>
              <a:off x="644285" y="5800345"/>
              <a:ext cx="1608006" cy="420274"/>
            </a:xfrm>
            <a:prstGeom prst="rect">
              <a:avLst/>
            </a:prstGeom>
            <a:noFill/>
            <a:ln>
              <a:noFill/>
            </a:ln>
          </p:spPr>
        </p:pic>
        <p:pic>
          <p:nvPicPr>
            <p:cNvPr id="216" name="Google Shape;216;g2087ce5e9f4_0_0"/>
            <p:cNvPicPr preferRelativeResize="0"/>
            <p:nvPr/>
          </p:nvPicPr>
          <p:blipFill rotWithShape="1">
            <a:blip r:embed="rId6">
              <a:alphaModFix/>
            </a:blip>
            <a:srcRect b="0" l="0" r="0" t="0"/>
            <a:stretch/>
          </p:blipFill>
          <p:spPr>
            <a:xfrm>
              <a:off x="624036" y="3758406"/>
              <a:ext cx="1644630" cy="1855809"/>
            </a:xfrm>
            <a:prstGeom prst="rect">
              <a:avLst/>
            </a:prstGeom>
            <a:noFill/>
            <a:ln>
              <a:noFill/>
            </a:ln>
          </p:spPr>
        </p:pic>
        <p:sp>
          <p:nvSpPr>
            <p:cNvPr id="217" name="Google Shape;217;g2087ce5e9f4_0_0"/>
            <p:cNvSpPr/>
            <p:nvPr/>
          </p:nvSpPr>
          <p:spPr>
            <a:xfrm>
              <a:off x="0" y="6610350"/>
              <a:ext cx="247800" cy="247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19"/>
          <p:cNvPicPr preferRelativeResize="0"/>
          <p:nvPr>
            <p:ph idx="2" type="pic"/>
          </p:nvPr>
        </p:nvPicPr>
        <p:blipFill rotWithShape="1">
          <a:blip r:embed="rId3">
            <a:alphaModFix/>
          </a:blip>
          <a:srcRect b="0" l="0" r="0" t="0"/>
          <a:stretch/>
        </p:blipFill>
        <p:spPr>
          <a:xfrm>
            <a:off x="0" y="0"/>
            <a:ext cx="12192000" cy="6858000"/>
          </a:xfrm>
          <a:prstGeom prst="rect">
            <a:avLst/>
          </a:prstGeom>
          <a:noFill/>
          <a:ln>
            <a:noFill/>
          </a:ln>
        </p:spPr>
      </p:pic>
      <p:sp>
        <p:nvSpPr>
          <p:cNvPr id="426" name="Google Shape;426;p19"/>
          <p:cNvSpPr txBox="1"/>
          <p:nvPr>
            <p:ph type="ctrTitle"/>
          </p:nvPr>
        </p:nvSpPr>
        <p:spPr>
          <a:xfrm>
            <a:off x="7051248" y="2386420"/>
            <a:ext cx="4510733" cy="2252542"/>
          </a:xfrm>
          <a:prstGeom prst="rect">
            <a:avLst/>
          </a:prstGeom>
          <a:noFill/>
          <a:ln>
            <a:noFill/>
          </a:ln>
        </p:spPr>
        <p:txBody>
          <a:bodyPr anchorCtr="0" anchor="t" bIns="0" lIns="0" spcFirstLastPara="1" rIns="0" wrap="square" tIns="0">
            <a:normAutofit fontScale="90000"/>
          </a:bodyPr>
          <a:lstStyle/>
          <a:p>
            <a:pPr indent="0" lvl="0" marL="0" rtl="0" algn="r">
              <a:lnSpc>
                <a:spcPct val="90000"/>
              </a:lnSpc>
              <a:spcBef>
                <a:spcPts val="0"/>
              </a:spcBef>
              <a:spcAft>
                <a:spcPts val="0"/>
              </a:spcAft>
              <a:buClr>
                <a:schemeClr val="lt1"/>
              </a:buClr>
              <a:buSzPct val="100000"/>
              <a:buFont typeface="Signika Negative"/>
              <a:buNone/>
            </a:pPr>
            <a:r>
              <a:rPr lang="en-US"/>
              <a:t>Thank you for attending our </a:t>
            </a:r>
            <a:br>
              <a:rPr lang="en-US"/>
            </a:br>
            <a:r>
              <a:rPr lang="en-US"/>
              <a:t>Meet the Teacher</a:t>
            </a:r>
            <a:br>
              <a:rPr lang="en-US"/>
            </a:br>
            <a:r>
              <a:rPr lang="en-US"/>
              <a:t>Evening!</a:t>
            </a:r>
            <a:endParaRPr/>
          </a:p>
        </p:txBody>
      </p:sp>
      <p:sp>
        <p:nvSpPr>
          <p:cNvPr id="427" name="Google Shape;427;p19"/>
          <p:cNvSpPr txBox="1"/>
          <p:nvPr>
            <p:ph idx="10" type="dt"/>
          </p:nvPr>
        </p:nvSpPr>
        <p:spPr>
          <a:xfrm>
            <a:off x="7051248" y="5202670"/>
            <a:ext cx="4493397" cy="365125"/>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US"/>
              <a:t>15 February, 2024</a:t>
            </a:r>
            <a:endParaRPr/>
          </a:p>
        </p:txBody>
      </p:sp>
      <p:grpSp>
        <p:nvGrpSpPr>
          <p:cNvPr id="428" name="Google Shape;428;p19"/>
          <p:cNvGrpSpPr/>
          <p:nvPr/>
        </p:nvGrpSpPr>
        <p:grpSpPr>
          <a:xfrm>
            <a:off x="9439564" y="0"/>
            <a:ext cx="2752436" cy="1818704"/>
            <a:chOff x="9439564" y="0"/>
            <a:chExt cx="2752436" cy="1818704"/>
          </a:xfrm>
        </p:grpSpPr>
        <p:pic>
          <p:nvPicPr>
            <p:cNvPr id="429" name="Google Shape;429;p19"/>
            <p:cNvPicPr preferRelativeResize="0"/>
            <p:nvPr/>
          </p:nvPicPr>
          <p:blipFill rotWithShape="1">
            <a:blip r:embed="rId4">
              <a:alphaModFix/>
            </a:blip>
            <a:srcRect b="0" l="0" r="0" t="0"/>
            <a:stretch/>
          </p:blipFill>
          <p:spPr>
            <a:xfrm>
              <a:off x="9439564" y="644646"/>
              <a:ext cx="2122416" cy="1174058"/>
            </a:xfrm>
            <a:prstGeom prst="rect">
              <a:avLst/>
            </a:prstGeom>
            <a:noFill/>
            <a:ln>
              <a:noFill/>
            </a:ln>
          </p:spPr>
        </p:pic>
        <p:sp>
          <p:nvSpPr>
            <p:cNvPr id="430" name="Google Shape;430;p19"/>
            <p:cNvSpPr/>
            <p:nvPr/>
          </p:nvSpPr>
          <p:spPr>
            <a:xfrm>
              <a:off x="11944350" y="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grpSp>
        <p:nvGrpSpPr>
          <p:cNvPr id="431" name="Google Shape;431;p19"/>
          <p:cNvGrpSpPr/>
          <p:nvPr/>
        </p:nvGrpSpPr>
        <p:grpSpPr>
          <a:xfrm>
            <a:off x="0" y="3758406"/>
            <a:ext cx="2268666" cy="3099594"/>
            <a:chOff x="0" y="3758406"/>
            <a:chExt cx="2268666" cy="3099594"/>
          </a:xfrm>
        </p:grpSpPr>
        <p:pic>
          <p:nvPicPr>
            <p:cNvPr id="432" name="Google Shape;432;p19"/>
            <p:cNvPicPr preferRelativeResize="0"/>
            <p:nvPr/>
          </p:nvPicPr>
          <p:blipFill rotWithShape="1">
            <a:blip r:embed="rId5">
              <a:alphaModFix/>
            </a:blip>
            <a:srcRect b="0" l="0" r="0" t="0"/>
            <a:stretch/>
          </p:blipFill>
          <p:spPr>
            <a:xfrm>
              <a:off x="644285" y="5800345"/>
              <a:ext cx="1608005" cy="420274"/>
            </a:xfrm>
            <a:prstGeom prst="rect">
              <a:avLst/>
            </a:prstGeom>
            <a:noFill/>
            <a:ln>
              <a:noFill/>
            </a:ln>
          </p:spPr>
        </p:pic>
        <p:pic>
          <p:nvPicPr>
            <p:cNvPr id="433" name="Google Shape;433;p19"/>
            <p:cNvPicPr preferRelativeResize="0"/>
            <p:nvPr/>
          </p:nvPicPr>
          <p:blipFill rotWithShape="1">
            <a:blip r:embed="rId6">
              <a:alphaModFix/>
            </a:blip>
            <a:srcRect b="0" l="0" r="0" t="0"/>
            <a:stretch/>
          </p:blipFill>
          <p:spPr>
            <a:xfrm>
              <a:off x="624036" y="3758406"/>
              <a:ext cx="1644630" cy="1855809"/>
            </a:xfrm>
            <a:prstGeom prst="rect">
              <a:avLst/>
            </a:prstGeom>
            <a:noFill/>
            <a:ln>
              <a:noFill/>
            </a:ln>
          </p:spPr>
        </p:pic>
        <p:sp>
          <p:nvSpPr>
            <p:cNvPr id="434" name="Google Shape;434;p19"/>
            <p:cNvSpPr/>
            <p:nvPr/>
          </p:nvSpPr>
          <p:spPr>
            <a:xfrm>
              <a:off x="0" y="6610350"/>
              <a:ext cx="247650" cy="24765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Negative Light"/>
                <a:ea typeface="Signika Negative Light"/>
                <a:cs typeface="Signika Negative Light"/>
                <a:sym typeface="Signika Negative Light"/>
              </a:endParaRPr>
            </a:p>
          </p:txBody>
        </p:sp>
      </p:grpSp>
      <p:sp>
        <p:nvSpPr>
          <p:cNvPr id="435" name="Google Shape;435;p19"/>
          <p:cNvSpPr txBox="1"/>
          <p:nvPr>
            <p:ph idx="11" type="ftr"/>
          </p:nvPr>
        </p:nvSpPr>
        <p:spPr>
          <a:xfrm>
            <a:off x="630000" y="7032625"/>
            <a:ext cx="6999526" cy="365125"/>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436" name="Google Shape;436;p19"/>
          <p:cNvSpPr txBox="1"/>
          <p:nvPr>
            <p:ph idx="12" type="sldNum"/>
          </p:nvPr>
        </p:nvSpPr>
        <p:spPr>
          <a:xfrm>
            <a:off x="10689997" y="7032625"/>
            <a:ext cx="871985" cy="365125"/>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3" name="Google Shape;223;p3"/>
          <p:cNvSpPr txBox="1"/>
          <p:nvPr>
            <p:ph type="title"/>
          </p:nvPr>
        </p:nvSpPr>
        <p:spPr>
          <a:xfrm>
            <a:off x="4482790" y="2230200"/>
            <a:ext cx="7085323" cy="2185389"/>
          </a:xfrm>
          <a:prstGeom prst="rect">
            <a:avLst/>
          </a:prstGeom>
          <a:noFill/>
          <a:ln>
            <a:noFill/>
          </a:ln>
        </p:spPr>
        <p:txBody>
          <a:bodyPr anchorCtr="0" anchor="t" bIns="0" lIns="0" spcFirstLastPara="1" rIns="0" wrap="square" tIns="0">
            <a:normAutofit/>
          </a:bodyPr>
          <a:lstStyle/>
          <a:p>
            <a:pPr indent="0" lvl="0" marL="0" rtl="0" algn="r">
              <a:lnSpc>
                <a:spcPct val="90000"/>
              </a:lnSpc>
              <a:spcBef>
                <a:spcPts val="0"/>
              </a:spcBef>
              <a:spcAft>
                <a:spcPts val="0"/>
              </a:spcAft>
              <a:buClr>
                <a:schemeClr val="lt1"/>
              </a:buClr>
              <a:buSzPts val="4000"/>
              <a:buFont typeface="Signika Negative"/>
              <a:buNone/>
            </a:pPr>
            <a:r>
              <a:rPr lang="en-US" sz="4000">
                <a:solidFill>
                  <a:schemeClr val="lt1"/>
                </a:solidFill>
              </a:rPr>
              <a:t>Year 5 Classes and teachers</a:t>
            </a:r>
            <a:endParaRPr/>
          </a:p>
        </p:txBody>
      </p:sp>
      <p:graphicFrame>
        <p:nvGraphicFramePr>
          <p:cNvPr id="224" name="Google Shape;224;p3"/>
          <p:cNvGraphicFramePr/>
          <p:nvPr/>
        </p:nvGraphicFramePr>
        <p:xfrm>
          <a:off x="4427621" y="2921084"/>
          <a:ext cx="3000000" cy="3000000"/>
        </p:xfrm>
        <a:graphic>
          <a:graphicData uri="http://schemas.openxmlformats.org/drawingml/2006/table">
            <a:tbl>
              <a:tblPr bandRow="1" firstRow="1">
                <a:noFill/>
                <a:tableStyleId>{0BB3EBBD-1415-4E7C-8ECD-2C863AC91102}</a:tableStyleId>
              </a:tblPr>
              <a:tblGrid>
                <a:gridCol w="1973175"/>
                <a:gridCol w="5167325"/>
              </a:tblGrid>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Grade leader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Mr Sam O’Kane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lt1"/>
                          </a:solidFill>
                        </a:rPr>
                        <a:t>Class</a:t>
                      </a:r>
                      <a:endParaRPr sz="1400" u="none" cap="none" strike="noStrike"/>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lt1"/>
                          </a:solidFill>
                        </a:rPr>
                        <a:t>Teacher</a:t>
                      </a:r>
                      <a:endParaRPr sz="1400" u="none" cap="none" strike="noStrike"/>
                    </a:p>
                  </a:txBody>
                  <a:tcPr marT="45725" marB="45725" marR="91450" marL="91450">
                    <a:solidFill>
                      <a:schemeClr val="lt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 Silver</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Mrs Sarah Woods</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 Lime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Mrs Remy Hewett/Miss Chelsea Wall</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 Blue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Miss Megan Burlington</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 Yellow</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Mrs Sarah Loxton</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 Orange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Miss Emily Gerethy</a:t>
                      </a:r>
                      <a:endParaRPr sz="1800" u="none" cap="none" strike="noStrike"/>
                    </a:p>
                  </a:txBody>
                  <a:tcPr marT="45725" marB="45725" marR="91450" marL="91450"/>
                </a:tc>
              </a:tr>
            </a:tbl>
          </a:graphicData>
        </a:graphic>
      </p:graphicFrame>
      <p:sp>
        <p:nvSpPr>
          <p:cNvPr id="225" name="Google Shape;225;p3"/>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lt1"/>
                </a:solidFill>
              </a:rPr>
              <a:t>Meet the teacher 2024</a:t>
            </a:r>
            <a:endParaRPr/>
          </a:p>
        </p:txBody>
      </p:sp>
      <p:sp>
        <p:nvSpPr>
          <p:cNvPr id="226" name="Google Shape;226;p3"/>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lt1"/>
                </a:solidFill>
              </a:rPr>
              <a:t>‹#›</a:t>
            </a:fld>
            <a:endParaRPr>
              <a:solidFill>
                <a:schemeClr val="lt1"/>
              </a:solidFill>
            </a:endParaRPr>
          </a:p>
        </p:txBody>
      </p:sp>
      <p:pic>
        <p:nvPicPr>
          <p:cNvPr id="227" name="Google Shape;227;p3"/>
          <p:cNvPicPr preferRelativeResize="0"/>
          <p:nvPr/>
        </p:nvPicPr>
        <p:blipFill rotWithShape="1">
          <a:blip r:embed="rId4">
            <a:alphaModFix/>
          </a:blip>
          <a:srcRect b="0" l="0" r="0" t="0"/>
          <a:stretch/>
        </p:blipFill>
        <p:spPr>
          <a:xfrm>
            <a:off x="630404" y="6216433"/>
            <a:ext cx="1368373" cy="3573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
          <p:cNvSpPr txBox="1"/>
          <p:nvPr>
            <p:ph type="title"/>
          </p:nvPr>
        </p:nvSpPr>
        <p:spPr>
          <a:xfrm>
            <a:off x="629999" y="630000"/>
            <a:ext cx="10931989" cy="90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4000"/>
              <a:buFont typeface="Signika Negative"/>
              <a:buNone/>
            </a:pPr>
            <a:r>
              <a:rPr lang="en-US" sz="4000"/>
              <a:t>Line of Communication</a:t>
            </a:r>
            <a:endParaRPr sz="4000"/>
          </a:p>
        </p:txBody>
      </p:sp>
      <p:sp>
        <p:nvSpPr>
          <p:cNvPr id="234" name="Google Shape;234;p4"/>
          <p:cNvSpPr txBox="1"/>
          <p:nvPr>
            <p:ph idx="1" type="body"/>
          </p:nvPr>
        </p:nvSpPr>
        <p:spPr>
          <a:xfrm>
            <a:off x="636128" y="1463144"/>
            <a:ext cx="10931985" cy="4122656"/>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2000"/>
              <a:buNone/>
            </a:pPr>
            <a:r>
              <a:rPr lang="en-US" sz="2000"/>
              <a:t>Please always contact your class teacher with any questions or concerns about your child</a:t>
            </a:r>
            <a:r>
              <a:rPr lang="en-US"/>
              <a:t>.</a:t>
            </a:r>
            <a:r>
              <a:rPr lang="en-US" sz="2000"/>
              <a:t> Class teachers should always be contacted prior to contacting the Assistant Principal, Deputy Principals or Principal.</a:t>
            </a:r>
            <a:endParaRPr/>
          </a:p>
        </p:txBody>
      </p:sp>
      <p:sp>
        <p:nvSpPr>
          <p:cNvPr id="235" name="Google Shape;235;p4"/>
          <p:cNvSpPr/>
          <p:nvPr/>
        </p:nvSpPr>
        <p:spPr>
          <a:xfrm>
            <a:off x="621219" y="2666238"/>
            <a:ext cx="2255471" cy="2255473"/>
          </a:xfrm>
          <a:prstGeom prst="ellipse">
            <a:avLst/>
          </a:prstGeom>
          <a:solidFill>
            <a:schemeClr val="lt2"/>
          </a:solidFill>
          <a:ln>
            <a:noFill/>
          </a:ln>
        </p:spPr>
        <p:txBody>
          <a:bodyPr anchorCtr="0" anchor="b" bIns="45700" lIns="0"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Signika Negative"/>
                <a:ea typeface="Signika Negative"/>
                <a:cs typeface="Signika Negative"/>
                <a:sym typeface="Signika Negative"/>
              </a:rPr>
              <a:t>CLASS TEACHER</a:t>
            </a:r>
            <a:endParaRPr b="0" i="0" sz="1400" u="none" cap="none" strike="noStrike">
              <a:solidFill>
                <a:srgbClr val="000000"/>
              </a:solidFill>
              <a:latin typeface="Arial"/>
              <a:ea typeface="Arial"/>
              <a:cs typeface="Arial"/>
              <a:sym typeface="Arial"/>
            </a:endParaRPr>
          </a:p>
        </p:txBody>
      </p:sp>
      <p:pic>
        <p:nvPicPr>
          <p:cNvPr id="236" name="Google Shape;236;p4"/>
          <p:cNvPicPr preferRelativeResize="0"/>
          <p:nvPr/>
        </p:nvPicPr>
        <p:blipFill rotWithShape="1">
          <a:blip r:embed="rId3">
            <a:alphaModFix/>
          </a:blip>
          <a:srcRect b="0" l="0" r="0" t="0"/>
          <a:stretch/>
        </p:blipFill>
        <p:spPr>
          <a:xfrm rot="-5400000">
            <a:off x="3142618" y="3684199"/>
            <a:ext cx="363670" cy="258028"/>
          </a:xfrm>
          <a:prstGeom prst="rect">
            <a:avLst/>
          </a:prstGeom>
          <a:noFill/>
          <a:ln>
            <a:noFill/>
          </a:ln>
        </p:spPr>
      </p:pic>
      <p:pic>
        <p:nvPicPr>
          <p:cNvPr id="237" name="Google Shape;237;p4"/>
          <p:cNvPicPr preferRelativeResize="0"/>
          <p:nvPr/>
        </p:nvPicPr>
        <p:blipFill rotWithShape="1">
          <a:blip r:embed="rId3">
            <a:alphaModFix/>
          </a:blip>
          <a:srcRect b="0" l="0" r="0" t="0"/>
          <a:stretch/>
        </p:blipFill>
        <p:spPr>
          <a:xfrm rot="-5400000">
            <a:off x="6025250" y="3684199"/>
            <a:ext cx="363670" cy="258028"/>
          </a:xfrm>
          <a:prstGeom prst="rect">
            <a:avLst/>
          </a:prstGeom>
          <a:noFill/>
          <a:ln>
            <a:noFill/>
          </a:ln>
        </p:spPr>
      </p:pic>
      <p:pic>
        <p:nvPicPr>
          <p:cNvPr id="238" name="Google Shape;238;p4"/>
          <p:cNvPicPr preferRelativeResize="0"/>
          <p:nvPr/>
        </p:nvPicPr>
        <p:blipFill rotWithShape="1">
          <a:blip r:embed="rId3">
            <a:alphaModFix/>
          </a:blip>
          <a:srcRect b="0" l="0" r="0" t="0"/>
          <a:stretch/>
        </p:blipFill>
        <p:spPr>
          <a:xfrm rot="-5400000">
            <a:off x="8851491" y="3684199"/>
            <a:ext cx="363670" cy="258028"/>
          </a:xfrm>
          <a:prstGeom prst="rect">
            <a:avLst/>
          </a:prstGeom>
          <a:noFill/>
          <a:ln>
            <a:noFill/>
          </a:ln>
        </p:spPr>
      </p:pic>
      <p:sp>
        <p:nvSpPr>
          <p:cNvPr id="239" name="Google Shape;239;p4"/>
          <p:cNvSpPr txBox="1"/>
          <p:nvPr/>
        </p:nvSpPr>
        <p:spPr>
          <a:xfrm>
            <a:off x="641817" y="2904565"/>
            <a:ext cx="222324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Signika Negative"/>
                <a:ea typeface="Signika Negative"/>
                <a:cs typeface="Signika Negative"/>
                <a:sym typeface="Signika Negative"/>
              </a:rPr>
              <a:t>01</a:t>
            </a:r>
            <a:endParaRPr b="0" i="0" sz="1400" u="none" cap="none" strike="noStrike">
              <a:solidFill>
                <a:srgbClr val="000000"/>
              </a:solidFill>
              <a:latin typeface="Arial"/>
              <a:ea typeface="Arial"/>
              <a:cs typeface="Arial"/>
              <a:sym typeface="Arial"/>
            </a:endParaRPr>
          </a:p>
        </p:txBody>
      </p:sp>
      <p:sp>
        <p:nvSpPr>
          <p:cNvPr id="240" name="Google Shape;240;p4"/>
          <p:cNvSpPr/>
          <p:nvPr/>
        </p:nvSpPr>
        <p:spPr>
          <a:xfrm>
            <a:off x="3593649" y="2666238"/>
            <a:ext cx="2255471" cy="2255473"/>
          </a:xfrm>
          <a:prstGeom prst="ellipse">
            <a:avLst/>
          </a:prstGeom>
          <a:solidFill>
            <a:schemeClr val="accent1"/>
          </a:solidFill>
          <a:ln>
            <a:noFill/>
          </a:ln>
        </p:spPr>
        <p:txBody>
          <a:bodyPr anchorCtr="0" anchor="b" bIns="45700" lIns="0"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Signika Negative"/>
                <a:ea typeface="Signika Negative"/>
                <a:cs typeface="Signika Negative"/>
                <a:sym typeface="Signika Negative"/>
              </a:rPr>
              <a:t>ASSISTANT PRINCIPAL</a:t>
            </a:r>
            <a:endParaRPr b="0" i="0" sz="1400" u="none" cap="none" strike="noStrike">
              <a:solidFill>
                <a:srgbClr val="000000"/>
              </a:solidFill>
              <a:latin typeface="Arial"/>
              <a:ea typeface="Arial"/>
              <a:cs typeface="Arial"/>
              <a:sym typeface="Arial"/>
            </a:endParaRPr>
          </a:p>
        </p:txBody>
      </p:sp>
      <p:sp>
        <p:nvSpPr>
          <p:cNvPr id="241" name="Google Shape;241;p4"/>
          <p:cNvSpPr txBox="1"/>
          <p:nvPr/>
        </p:nvSpPr>
        <p:spPr>
          <a:xfrm>
            <a:off x="3614247" y="2904565"/>
            <a:ext cx="222324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Signika Negative"/>
                <a:ea typeface="Signika Negative"/>
                <a:cs typeface="Signika Negative"/>
                <a:sym typeface="Signika Negative"/>
              </a:rPr>
              <a:t>02</a:t>
            </a:r>
            <a:endParaRPr b="0" i="0" sz="1400" u="none" cap="none" strike="noStrike">
              <a:solidFill>
                <a:srgbClr val="000000"/>
              </a:solidFill>
              <a:latin typeface="Arial"/>
              <a:ea typeface="Arial"/>
              <a:cs typeface="Arial"/>
              <a:sym typeface="Arial"/>
            </a:endParaRPr>
          </a:p>
        </p:txBody>
      </p:sp>
      <p:sp>
        <p:nvSpPr>
          <p:cNvPr id="242" name="Google Shape;242;p4"/>
          <p:cNvSpPr/>
          <p:nvPr/>
        </p:nvSpPr>
        <p:spPr>
          <a:xfrm>
            <a:off x="6527756" y="2666238"/>
            <a:ext cx="2255471" cy="2255473"/>
          </a:xfrm>
          <a:prstGeom prst="ellipse">
            <a:avLst/>
          </a:prstGeom>
          <a:solidFill>
            <a:schemeClr val="dk2"/>
          </a:solidFill>
          <a:ln>
            <a:noFill/>
          </a:ln>
        </p:spPr>
        <p:txBody>
          <a:bodyPr anchorCtr="0" anchor="b" bIns="45700" lIns="0"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Signika Negative"/>
                <a:ea typeface="Signika Negative"/>
                <a:cs typeface="Signika Negative"/>
                <a:sym typeface="Signika Negative"/>
              </a:rPr>
              <a:t>DEPUTY PRINCIPAL</a:t>
            </a:r>
            <a:endParaRPr b="0" i="0" sz="1400" u="none" cap="none" strike="noStrike">
              <a:solidFill>
                <a:srgbClr val="000000"/>
              </a:solidFill>
              <a:latin typeface="Arial"/>
              <a:ea typeface="Arial"/>
              <a:cs typeface="Arial"/>
              <a:sym typeface="Arial"/>
            </a:endParaRPr>
          </a:p>
        </p:txBody>
      </p:sp>
      <p:sp>
        <p:nvSpPr>
          <p:cNvPr id="243" name="Google Shape;243;p4"/>
          <p:cNvSpPr txBox="1"/>
          <p:nvPr/>
        </p:nvSpPr>
        <p:spPr>
          <a:xfrm>
            <a:off x="6528048" y="2904565"/>
            <a:ext cx="222324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Signika Negative"/>
                <a:ea typeface="Signika Negative"/>
                <a:cs typeface="Signika Negative"/>
                <a:sym typeface="Signika Negative"/>
              </a:rPr>
              <a:t>03</a:t>
            </a:r>
            <a:endParaRPr b="0" i="0" sz="1400" u="none" cap="none" strike="noStrike">
              <a:solidFill>
                <a:srgbClr val="000000"/>
              </a:solidFill>
              <a:latin typeface="Arial"/>
              <a:ea typeface="Arial"/>
              <a:cs typeface="Arial"/>
              <a:sym typeface="Arial"/>
            </a:endParaRPr>
          </a:p>
        </p:txBody>
      </p:sp>
      <p:sp>
        <p:nvSpPr>
          <p:cNvPr id="244" name="Google Shape;244;p4"/>
          <p:cNvSpPr/>
          <p:nvPr/>
        </p:nvSpPr>
        <p:spPr>
          <a:xfrm>
            <a:off x="9300792" y="2666238"/>
            <a:ext cx="2255471" cy="2255473"/>
          </a:xfrm>
          <a:prstGeom prst="ellipse">
            <a:avLst/>
          </a:prstGeom>
          <a:solidFill>
            <a:schemeClr val="dk1"/>
          </a:solidFill>
          <a:ln>
            <a:noFill/>
          </a:ln>
        </p:spPr>
        <p:txBody>
          <a:bodyPr anchorCtr="0" anchor="b" bIns="45700" lIns="0"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Signika Negative"/>
                <a:ea typeface="Signika Negative"/>
                <a:cs typeface="Signika Negative"/>
                <a:sym typeface="Signika Negative"/>
              </a:rPr>
              <a:t>PRINCIPAL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Signika Negative"/>
              <a:ea typeface="Signika Negative"/>
              <a:cs typeface="Signika Negative"/>
              <a:sym typeface="Signika Negative"/>
            </a:endParaRPr>
          </a:p>
        </p:txBody>
      </p:sp>
      <p:sp>
        <p:nvSpPr>
          <p:cNvPr id="245" name="Google Shape;245;p4"/>
          <p:cNvSpPr txBox="1"/>
          <p:nvPr/>
        </p:nvSpPr>
        <p:spPr>
          <a:xfrm>
            <a:off x="9301084" y="2904565"/>
            <a:ext cx="222324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Signika Negative"/>
                <a:ea typeface="Signika Negative"/>
                <a:cs typeface="Signika Negative"/>
                <a:sym typeface="Signika Negative"/>
              </a:rPr>
              <a:t>04</a:t>
            </a:r>
            <a:endParaRPr b="0" i="0" sz="1400" u="none" cap="none" strike="noStrike">
              <a:solidFill>
                <a:srgbClr val="000000"/>
              </a:solidFill>
              <a:latin typeface="Arial"/>
              <a:ea typeface="Arial"/>
              <a:cs typeface="Arial"/>
              <a:sym typeface="Arial"/>
            </a:endParaRPr>
          </a:p>
        </p:txBody>
      </p:sp>
      <p:sp>
        <p:nvSpPr>
          <p:cNvPr id="246" name="Google Shape;246;p4"/>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47" name="Google Shape;247;p4"/>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
          <p:cNvSpPr txBox="1"/>
          <p:nvPr>
            <p:ph type="title"/>
          </p:nvPr>
        </p:nvSpPr>
        <p:spPr>
          <a:xfrm>
            <a:off x="630000" y="630000"/>
            <a:ext cx="6372380" cy="90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4000"/>
              <a:buFont typeface="Signika Negative"/>
              <a:buNone/>
            </a:pPr>
            <a:r>
              <a:rPr lang="en-US" sz="4000">
                <a:solidFill>
                  <a:schemeClr val="dk1"/>
                </a:solidFill>
              </a:rPr>
              <a:t>Voluntary Parent Contact </a:t>
            </a:r>
            <a:br>
              <a:rPr lang="en-US" sz="4000">
                <a:solidFill>
                  <a:schemeClr val="dk1"/>
                </a:solidFill>
              </a:rPr>
            </a:br>
            <a:r>
              <a:rPr lang="en-US" sz="4000">
                <a:solidFill>
                  <a:schemeClr val="dk1"/>
                </a:solidFill>
              </a:rPr>
              <a:t>Information &amp; Class Parent</a:t>
            </a:r>
            <a:endParaRPr sz="4000"/>
          </a:p>
        </p:txBody>
      </p:sp>
      <p:sp>
        <p:nvSpPr>
          <p:cNvPr id="254" name="Google Shape;254;p5"/>
          <p:cNvSpPr txBox="1"/>
          <p:nvPr>
            <p:ph idx="1" type="body"/>
          </p:nvPr>
        </p:nvSpPr>
        <p:spPr>
          <a:xfrm>
            <a:off x="623888" y="2022074"/>
            <a:ext cx="5888423" cy="357583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2000"/>
              <a:buNone/>
            </a:pPr>
            <a:r>
              <a:rPr lang="en-US" sz="2000"/>
              <a:t>Please complete the voluntary parent contact form </a:t>
            </a:r>
            <a:br>
              <a:rPr lang="en-US" sz="2000"/>
            </a:br>
            <a:r>
              <a:rPr lang="en-US" sz="2000"/>
              <a:t>and class parent nomination form available here </a:t>
            </a:r>
            <a:br>
              <a:rPr lang="en-US" sz="2000"/>
            </a:br>
            <a:r>
              <a:rPr lang="en-US" sz="2000"/>
              <a:t>today. These will also be placed on the school website.</a:t>
            </a:r>
            <a:endParaRPr/>
          </a:p>
          <a:p>
            <a:pPr indent="0" lvl="0" marL="0" rtl="0" algn="l">
              <a:lnSpc>
                <a:spcPct val="90000"/>
              </a:lnSpc>
              <a:spcBef>
                <a:spcPts val="1000"/>
              </a:spcBef>
              <a:spcAft>
                <a:spcPts val="0"/>
              </a:spcAft>
              <a:buClr>
                <a:schemeClr val="dk1"/>
              </a:buClr>
              <a:buSzPts val="2000"/>
              <a:buNone/>
            </a:pPr>
            <a:r>
              <a:rPr lang="en-US" sz="2000"/>
              <a:t>The voluntary parent contact information form will be provided to the class parent.</a:t>
            </a:r>
            <a:endParaRPr b="1" sz="2000">
              <a:solidFill>
                <a:schemeClr val="dk2"/>
              </a:solidFill>
            </a:endParaRPr>
          </a:p>
          <a:p>
            <a:pPr indent="0" lvl="0" marL="0" rtl="0" algn="l">
              <a:lnSpc>
                <a:spcPct val="90000"/>
              </a:lnSpc>
              <a:spcBef>
                <a:spcPts val="1000"/>
              </a:spcBef>
              <a:spcAft>
                <a:spcPts val="0"/>
              </a:spcAft>
              <a:buClr>
                <a:schemeClr val="dk2"/>
              </a:buClr>
              <a:buSzPts val="2000"/>
              <a:buNone/>
            </a:pPr>
            <a:r>
              <a:rPr b="1" lang="en-US" sz="2000">
                <a:solidFill>
                  <a:schemeClr val="dk2"/>
                </a:solidFill>
              </a:rPr>
              <a:t>Role of the Class Parent: </a:t>
            </a:r>
            <a:br>
              <a:rPr b="1" lang="en-US" sz="2000">
                <a:solidFill>
                  <a:schemeClr val="dk2"/>
                </a:solidFill>
              </a:rPr>
            </a:br>
            <a:r>
              <a:rPr lang="en-US" sz="2000"/>
              <a:t>Class parents play an important role in the school. </a:t>
            </a:r>
            <a:br>
              <a:rPr lang="en-US" sz="2000"/>
            </a:br>
            <a:r>
              <a:rPr lang="en-US" sz="2000"/>
              <a:t>They facilitate communication between parents </a:t>
            </a:r>
            <a:br>
              <a:rPr lang="en-US" sz="2000"/>
            </a:br>
            <a:r>
              <a:rPr lang="en-US" sz="2000"/>
              <a:t>and class teachers and assist in the coordination of helpers for school events. Please see the handout </a:t>
            </a:r>
            <a:br>
              <a:rPr lang="en-US" sz="2000"/>
            </a:br>
            <a:r>
              <a:rPr lang="en-US" sz="2000"/>
              <a:t>in your Meet the Teacher pack for more detail. </a:t>
            </a:r>
            <a:endParaRPr/>
          </a:p>
        </p:txBody>
      </p:sp>
      <p:sp>
        <p:nvSpPr>
          <p:cNvPr id="255" name="Google Shape;255;p5"/>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56" name="Google Shape;256;p5"/>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57" name="Google Shape;257;p5"/>
          <p:cNvPicPr preferRelativeResize="0"/>
          <p:nvPr/>
        </p:nvPicPr>
        <p:blipFill rotWithShape="1">
          <a:blip r:embed="rId3">
            <a:alphaModFix/>
          </a:blip>
          <a:srcRect b="0" l="0" r="0" t="0"/>
          <a:stretch/>
        </p:blipFill>
        <p:spPr>
          <a:xfrm>
            <a:off x="7076743" y="620713"/>
            <a:ext cx="3880452" cy="5491329"/>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b832d787f8_0_591"/>
          <p:cNvSpPr txBox="1"/>
          <p:nvPr>
            <p:ph type="title"/>
          </p:nvPr>
        </p:nvSpPr>
        <p:spPr>
          <a:xfrm>
            <a:off x="52025" y="241825"/>
            <a:ext cx="6372300" cy="90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4000"/>
              <a:buFont typeface="Signika Negative"/>
              <a:buNone/>
            </a:pPr>
            <a:r>
              <a:rPr lang="en-US" sz="4000"/>
              <a:t>Communication</a:t>
            </a:r>
            <a:endParaRPr sz="4000"/>
          </a:p>
        </p:txBody>
      </p:sp>
      <p:sp>
        <p:nvSpPr>
          <p:cNvPr id="264" name="Google Shape;264;g2b832d787f8_0_591"/>
          <p:cNvSpPr txBox="1"/>
          <p:nvPr>
            <p:ph idx="1" type="body"/>
          </p:nvPr>
        </p:nvSpPr>
        <p:spPr>
          <a:xfrm>
            <a:off x="284664" y="1083873"/>
            <a:ext cx="4902600" cy="5698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None/>
            </a:pPr>
            <a:r>
              <a:rPr lang="en-US" sz="2000"/>
              <a:t>Our school newsletter is published fortnightly (even weeks) and sent out via the app. </a:t>
            </a:r>
            <a:endParaRPr/>
          </a:p>
          <a:p>
            <a:pPr indent="0" lvl="0" marL="0" rtl="0" algn="l">
              <a:lnSpc>
                <a:spcPct val="100000"/>
              </a:lnSpc>
              <a:spcBef>
                <a:spcPts val="600"/>
              </a:spcBef>
              <a:spcAft>
                <a:spcPts val="0"/>
              </a:spcAft>
              <a:buClr>
                <a:schemeClr val="dk1"/>
              </a:buClr>
              <a:buSzPts val="2400"/>
              <a:buNone/>
            </a:pPr>
            <a:r>
              <a:rPr lang="en-US"/>
              <a:t>Don’t forget to download the </a:t>
            </a:r>
            <a:r>
              <a:rPr b="1" lang="en-US"/>
              <a:t>Flexischools app and School Bytes </a:t>
            </a:r>
            <a:r>
              <a:rPr lang="en-US"/>
              <a:t>to receive important school notifications. If you already have the app, please also remember to update your child’s class this year.</a:t>
            </a:r>
            <a:endParaRPr/>
          </a:p>
          <a:p>
            <a:pPr indent="0" lvl="0" marL="0" rtl="0" algn="l">
              <a:lnSpc>
                <a:spcPct val="100000"/>
              </a:lnSpc>
              <a:spcBef>
                <a:spcPts val="600"/>
              </a:spcBef>
              <a:spcAft>
                <a:spcPts val="0"/>
              </a:spcAft>
              <a:buClr>
                <a:schemeClr val="dk1"/>
              </a:buClr>
              <a:buSzPts val="2400"/>
              <a:buNone/>
            </a:pPr>
            <a:r>
              <a:rPr lang="en-US" sz="2000"/>
              <a:t>The P&amp;C Facebook page is the officially endorsed social media platform for the parent community. Administered by volunteers, it is endeavoured to be updated with any new information.</a:t>
            </a:r>
            <a:endParaRPr sz="2000"/>
          </a:p>
        </p:txBody>
      </p:sp>
      <p:sp>
        <p:nvSpPr>
          <p:cNvPr id="265" name="Google Shape;265;g2b832d787f8_0_591"/>
          <p:cNvSpPr txBox="1"/>
          <p:nvPr>
            <p:ph idx="10" type="dt"/>
          </p:nvPr>
        </p:nvSpPr>
        <p:spPr>
          <a:xfrm>
            <a:off x="7946795" y="6398294"/>
            <a:ext cx="27432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US"/>
              <a:t>13 February, 2024</a:t>
            </a:r>
            <a:endParaRPr/>
          </a:p>
        </p:txBody>
      </p:sp>
      <p:sp>
        <p:nvSpPr>
          <p:cNvPr id="266" name="Google Shape;266;g2b832d787f8_0_591"/>
          <p:cNvSpPr txBox="1"/>
          <p:nvPr>
            <p:ph idx="11" type="ftr"/>
          </p:nvPr>
        </p:nvSpPr>
        <p:spPr>
          <a:xfrm>
            <a:off x="2539176" y="6398294"/>
            <a:ext cx="5359200" cy="204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67" name="Google Shape;267;g2b832d787f8_0_591"/>
          <p:cNvSpPr txBox="1"/>
          <p:nvPr>
            <p:ph idx="12" type="sldNum"/>
          </p:nvPr>
        </p:nvSpPr>
        <p:spPr>
          <a:xfrm>
            <a:off x="10689997" y="6398294"/>
            <a:ext cx="8721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68" name="Google Shape;268;g2b832d787f8_0_591"/>
          <p:cNvSpPr txBox="1"/>
          <p:nvPr/>
        </p:nvSpPr>
        <p:spPr>
          <a:xfrm>
            <a:off x="588670" y="5104188"/>
            <a:ext cx="11014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Signika Negative Light"/>
              <a:buNone/>
            </a:pPr>
            <a:r>
              <a:rPr b="1" i="0" lang="en-US" sz="2000" u="none" cap="none" strike="noStrike">
                <a:solidFill>
                  <a:schemeClr val="dk1"/>
                </a:solidFill>
                <a:latin typeface="Signika Negative Light"/>
                <a:ea typeface="Signika Negative Light"/>
                <a:cs typeface="Signika Negative Light"/>
                <a:sym typeface="Signika Negative Light"/>
              </a:rPr>
              <a:t>Mona Vale Public School Website: </a:t>
            </a:r>
            <a:br>
              <a:rPr b="1" i="0" lang="en-US" sz="2800" u="none" cap="none" strike="noStrike">
                <a:solidFill>
                  <a:schemeClr val="dk1"/>
                </a:solidFill>
                <a:latin typeface="Signika Negative Light"/>
                <a:ea typeface="Signika Negative Light"/>
                <a:cs typeface="Signika Negative Light"/>
                <a:sym typeface="Signika Negative Light"/>
              </a:rPr>
            </a:br>
            <a:r>
              <a:rPr b="0" i="0" lang="en-US" sz="2000" u="sng" cap="none" strike="noStrike">
                <a:solidFill>
                  <a:schemeClr val="accent1"/>
                </a:solidFill>
                <a:latin typeface="Signika Negative Light"/>
                <a:ea typeface="Signika Negative Light"/>
                <a:cs typeface="Signika Negative Light"/>
                <a:sym typeface="Signika Negative Light"/>
                <a:hlinkClick r:id="rId3">
                  <a:extLst>
                    <a:ext uri="{A12FA001-AC4F-418D-AE19-62706E023703}">
                      <ahyp:hlinkClr val="tx"/>
                    </a:ext>
                  </a:extLst>
                </a:hlinkClick>
              </a:rPr>
              <a:t>https://monavale-p.schools.nsw.gov.au/</a:t>
            </a:r>
            <a:r>
              <a:rPr b="0" i="0" lang="en-US" sz="2000" u="none" cap="none" strike="noStrike">
                <a:solidFill>
                  <a:schemeClr val="accent1"/>
                </a:solidFill>
                <a:latin typeface="Signika Negative Light"/>
                <a:ea typeface="Signika Negative Light"/>
                <a:cs typeface="Signika Negative Light"/>
                <a:sym typeface="Signika Negative Light"/>
              </a:rPr>
              <a:t> </a:t>
            </a:r>
            <a:endParaRPr b="0" i="0" sz="2800" u="none" cap="none" strike="noStrike">
              <a:solidFill>
                <a:schemeClr val="accent1"/>
              </a:solidFill>
              <a:latin typeface="Signika Negative Light"/>
              <a:ea typeface="Signika Negative Light"/>
              <a:cs typeface="Signika Negative Light"/>
              <a:sym typeface="Signika Negative Light"/>
            </a:endParaRPr>
          </a:p>
        </p:txBody>
      </p:sp>
      <p:pic>
        <p:nvPicPr>
          <p:cNvPr descr="Graphical user interface, website&#10;&#10;Description automatically generated" id="269" name="Google Shape;269;g2b832d787f8_0_591"/>
          <p:cNvPicPr preferRelativeResize="0"/>
          <p:nvPr/>
        </p:nvPicPr>
        <p:blipFill rotWithShape="1">
          <a:blip r:embed="rId4">
            <a:alphaModFix/>
          </a:blip>
          <a:srcRect b="0" l="70580" r="5303" t="0"/>
          <a:stretch/>
        </p:blipFill>
        <p:spPr>
          <a:xfrm>
            <a:off x="6424325" y="120301"/>
            <a:ext cx="1440800" cy="3362375"/>
          </a:xfrm>
          <a:prstGeom prst="rect">
            <a:avLst/>
          </a:prstGeom>
          <a:noFill/>
          <a:ln>
            <a:noFill/>
          </a:ln>
        </p:spPr>
      </p:pic>
      <p:pic>
        <p:nvPicPr>
          <p:cNvPr descr="Graphical user interface, website&#10;&#10;Description automatically generated" id="270" name="Google Shape;270;g2b832d787f8_0_591"/>
          <p:cNvPicPr preferRelativeResize="0"/>
          <p:nvPr/>
        </p:nvPicPr>
        <p:blipFill rotWithShape="1">
          <a:blip r:embed="rId4">
            <a:alphaModFix/>
          </a:blip>
          <a:srcRect b="0" l="45571" r="29700" t="0"/>
          <a:stretch/>
        </p:blipFill>
        <p:spPr>
          <a:xfrm>
            <a:off x="9969275" y="241825"/>
            <a:ext cx="1384013" cy="3150674"/>
          </a:xfrm>
          <a:prstGeom prst="rect">
            <a:avLst/>
          </a:prstGeom>
          <a:noFill/>
          <a:ln>
            <a:noFill/>
          </a:ln>
        </p:spPr>
      </p:pic>
      <p:sp>
        <p:nvSpPr>
          <p:cNvPr id="271" name="Google Shape;271;g2b832d787f8_0_591"/>
          <p:cNvSpPr txBox="1"/>
          <p:nvPr/>
        </p:nvSpPr>
        <p:spPr>
          <a:xfrm>
            <a:off x="6303024" y="40850"/>
            <a:ext cx="2281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2"/>
                </a:solidFill>
                <a:latin typeface="Signika Negative"/>
                <a:ea typeface="Signika Negative"/>
                <a:cs typeface="Signika Negative"/>
                <a:sym typeface="Signika Negative"/>
              </a:rPr>
              <a:t>MVPS NEWSLETTER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Signika Negative Light"/>
              <a:ea typeface="Signika Negative Light"/>
              <a:cs typeface="Signika Negative Light"/>
              <a:sym typeface="Signika Negative Light"/>
            </a:endParaRPr>
          </a:p>
        </p:txBody>
      </p:sp>
      <p:sp>
        <p:nvSpPr>
          <p:cNvPr id="272" name="Google Shape;272;g2b832d787f8_0_591"/>
          <p:cNvSpPr txBox="1"/>
          <p:nvPr/>
        </p:nvSpPr>
        <p:spPr>
          <a:xfrm>
            <a:off x="9335302" y="40850"/>
            <a:ext cx="279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2"/>
                </a:solidFill>
                <a:latin typeface="Signika Negative"/>
                <a:ea typeface="Signika Negative"/>
                <a:cs typeface="Signika Negative"/>
                <a:sym typeface="Signika Negative"/>
              </a:rPr>
              <a:t>FLEXISCHOOLS APP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Signika Negative Light"/>
              <a:ea typeface="Signika Negative Light"/>
              <a:cs typeface="Signika Negative Light"/>
              <a:sym typeface="Signika Negative Light"/>
            </a:endParaRPr>
          </a:p>
        </p:txBody>
      </p:sp>
      <p:sp>
        <p:nvSpPr>
          <p:cNvPr id="273" name="Google Shape;273;g2b832d787f8_0_591"/>
          <p:cNvSpPr txBox="1"/>
          <p:nvPr/>
        </p:nvSpPr>
        <p:spPr>
          <a:xfrm>
            <a:off x="7135575" y="3332975"/>
            <a:ext cx="3804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2"/>
                </a:solidFill>
                <a:latin typeface="Signika Negative"/>
                <a:ea typeface="Signika Negative"/>
                <a:cs typeface="Signika Negative"/>
                <a:sym typeface="Signika Negative"/>
              </a:rPr>
              <a:t>MVPS  SCHOOL BYTES</a:t>
            </a:r>
            <a:endParaRPr b="0" i="0" sz="1800" u="none" cap="none" strike="noStrike">
              <a:solidFill>
                <a:schemeClr val="lt2"/>
              </a:solidFill>
              <a:latin typeface="Signika Negative"/>
              <a:ea typeface="Signika Negative"/>
              <a:cs typeface="Signika Negative"/>
              <a:sym typeface="Signika Negative"/>
            </a:endParaRPr>
          </a:p>
          <a:p>
            <a:pPr indent="0" lvl="0" marL="0" marR="0" rtl="0" algn="l">
              <a:lnSpc>
                <a:spcPct val="100000"/>
              </a:lnSpc>
              <a:spcBef>
                <a:spcPts val="0"/>
              </a:spcBef>
              <a:spcAft>
                <a:spcPts val="0"/>
              </a:spcAft>
              <a:buClr>
                <a:srgbClr val="000000"/>
              </a:buClr>
              <a:buSzPts val="1800"/>
              <a:buFont typeface="Arial"/>
              <a:buNone/>
            </a:pPr>
            <a:r>
              <a:rPr b="0" i="0" lang="en-US" sz="1200" u="none" cap="none" strike="noStrike">
                <a:solidFill>
                  <a:srgbClr val="000000"/>
                </a:solidFill>
                <a:highlight>
                  <a:srgbClr val="FFFFFF"/>
                </a:highlight>
                <a:latin typeface="Arial"/>
                <a:ea typeface="Arial"/>
                <a:cs typeface="Arial"/>
                <a:sym typeface="Arial"/>
              </a:rPr>
              <a:t>We use School Bytes to send out permission and payment information for excursions etc. Please download the parent portal.</a:t>
            </a:r>
            <a:endParaRPr b="0" i="0" sz="1800" u="none" cap="none" strike="noStrike">
              <a:solidFill>
                <a:schemeClr val="lt2"/>
              </a:solidFill>
              <a:latin typeface="Signika Negative"/>
              <a:ea typeface="Signika Negative"/>
              <a:cs typeface="Signika Negative"/>
              <a:sym typeface="Signika Negativ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Signika Negative Light"/>
              <a:ea typeface="Signika Negative Light"/>
              <a:cs typeface="Signika Negative Light"/>
              <a:sym typeface="Signika Negative Light"/>
            </a:endParaRPr>
          </a:p>
        </p:txBody>
      </p:sp>
      <p:pic>
        <p:nvPicPr>
          <p:cNvPr id="274" name="Google Shape;274;g2b832d787f8_0_591"/>
          <p:cNvPicPr preferRelativeResize="0"/>
          <p:nvPr/>
        </p:nvPicPr>
        <p:blipFill rotWithShape="1">
          <a:blip r:embed="rId5">
            <a:alphaModFix/>
          </a:blip>
          <a:srcRect b="0" l="0" r="0" t="0"/>
          <a:stretch/>
        </p:blipFill>
        <p:spPr>
          <a:xfrm>
            <a:off x="8071452" y="4207822"/>
            <a:ext cx="2669722" cy="2518276"/>
          </a:xfrm>
          <a:prstGeom prst="rect">
            <a:avLst/>
          </a:prstGeom>
          <a:noFill/>
          <a:ln>
            <a:noFill/>
          </a:ln>
        </p:spPr>
      </p:pic>
      <p:sp>
        <p:nvSpPr>
          <p:cNvPr id="275" name="Google Shape;275;g2b832d787f8_0_591"/>
          <p:cNvSpPr/>
          <p:nvPr/>
        </p:nvSpPr>
        <p:spPr>
          <a:xfrm>
            <a:off x="6876750" y="3263825"/>
            <a:ext cx="4287300" cy="3528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b832d787f8_0_209"/>
          <p:cNvSpPr txBox="1"/>
          <p:nvPr>
            <p:ph type="title"/>
          </p:nvPr>
        </p:nvSpPr>
        <p:spPr>
          <a:xfrm>
            <a:off x="630000" y="630000"/>
            <a:ext cx="6372300" cy="90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4000"/>
              <a:buFont typeface="Signika Negative"/>
              <a:buNone/>
            </a:pPr>
            <a:r>
              <a:rPr lang="en-US" sz="4000"/>
              <a:t>Student Absences</a:t>
            </a:r>
            <a:endParaRPr sz="4000"/>
          </a:p>
        </p:txBody>
      </p:sp>
      <p:sp>
        <p:nvSpPr>
          <p:cNvPr id="282" name="Google Shape;282;g2b832d787f8_0_209"/>
          <p:cNvSpPr txBox="1"/>
          <p:nvPr>
            <p:ph idx="1" type="body"/>
          </p:nvPr>
        </p:nvSpPr>
        <p:spPr>
          <a:xfrm>
            <a:off x="535658" y="1323358"/>
            <a:ext cx="11016300" cy="4122600"/>
          </a:xfrm>
          <a:prstGeom prst="rect">
            <a:avLst/>
          </a:prstGeom>
          <a:noFill/>
          <a:ln>
            <a:noFill/>
          </a:ln>
        </p:spPr>
        <p:txBody>
          <a:bodyPr anchorCtr="0" anchor="t" bIns="0" lIns="0" spcFirstLastPara="1" rIns="0" wrap="square" tIns="0">
            <a:noAutofit/>
          </a:bodyPr>
          <a:lstStyle/>
          <a:p>
            <a:pPr indent="0" lvl="4" marL="101600" rtl="0" algn="l">
              <a:lnSpc>
                <a:spcPct val="100000"/>
              </a:lnSpc>
              <a:spcBef>
                <a:spcPts val="0"/>
              </a:spcBef>
              <a:spcAft>
                <a:spcPts val="0"/>
              </a:spcAft>
              <a:buClr>
                <a:schemeClr val="dk1"/>
              </a:buClr>
              <a:buSzPts val="2000"/>
              <a:buNone/>
            </a:pPr>
            <a:r>
              <a:rPr lang="en-US" sz="2000">
                <a:latin typeface="Signika Negative Light"/>
                <a:ea typeface="Signika Negative Light"/>
                <a:cs typeface="Signika Negative Light"/>
                <a:sym typeface="Signika Negative Light"/>
              </a:rPr>
              <a:t>If your child is arriving to school late, or being collected early, please provide a written note or send an email to your class teacher.</a:t>
            </a:r>
            <a:endParaRPr/>
          </a:p>
          <a:p>
            <a:pPr indent="0" lvl="4" marL="101600" rtl="0" algn="l">
              <a:lnSpc>
                <a:spcPct val="100000"/>
              </a:lnSpc>
              <a:spcBef>
                <a:spcPts val="600"/>
              </a:spcBef>
              <a:spcAft>
                <a:spcPts val="0"/>
              </a:spcAft>
              <a:buClr>
                <a:schemeClr val="dk2"/>
              </a:buClr>
              <a:buSzPts val="2000"/>
              <a:buNone/>
            </a:pPr>
            <a:r>
              <a:rPr b="1" lang="en-US" sz="2000">
                <a:solidFill>
                  <a:schemeClr val="dk2"/>
                </a:solidFill>
                <a:latin typeface="Signika Negative Light"/>
                <a:ea typeface="Signika Negative Light"/>
                <a:cs typeface="Signika Negative Light"/>
                <a:sym typeface="Signika Negative Light"/>
              </a:rPr>
              <a:t>Late arrivals: </a:t>
            </a:r>
            <a:r>
              <a:rPr lang="en-US" sz="2000">
                <a:latin typeface="Signika Negative Light"/>
                <a:ea typeface="Signika Negative Light"/>
                <a:cs typeface="Signika Negative Light"/>
                <a:sym typeface="Signika Negative Light"/>
              </a:rPr>
              <a:t>any child arriving after 8:50am will need to arrive at the main Waratah street gate (with a parent). Please use the intercom to contact the office to let them know of your child's arrival.</a:t>
            </a:r>
            <a:endParaRPr/>
          </a:p>
          <a:p>
            <a:pPr indent="0" lvl="4" marL="101600" rtl="0" algn="l">
              <a:lnSpc>
                <a:spcPct val="100000"/>
              </a:lnSpc>
              <a:spcBef>
                <a:spcPts val="600"/>
              </a:spcBef>
              <a:spcAft>
                <a:spcPts val="0"/>
              </a:spcAft>
              <a:buClr>
                <a:schemeClr val="dk2"/>
              </a:buClr>
              <a:buSzPts val="2000"/>
              <a:buNone/>
            </a:pPr>
            <a:r>
              <a:rPr b="1" lang="en-US" sz="2000">
                <a:solidFill>
                  <a:schemeClr val="dk2"/>
                </a:solidFill>
                <a:latin typeface="Signika Negative Light"/>
                <a:ea typeface="Signika Negative Light"/>
                <a:cs typeface="Signika Negative Light"/>
                <a:sym typeface="Signika Negative Light"/>
              </a:rPr>
              <a:t>Early departure: </a:t>
            </a:r>
            <a:r>
              <a:rPr lang="en-US" sz="2000">
                <a:latin typeface="Signika Negative Light"/>
                <a:ea typeface="Signika Negative Light"/>
                <a:cs typeface="Signika Negative Light"/>
                <a:sym typeface="Signika Negative Light"/>
              </a:rPr>
              <a:t>If you need to collect your child early, please contact your class teacher or the school office prior to arriving to collect your child. Your child will need to go to the office to sign out. Please arrive at the main Waratah gate and use the intercom to let the office know you have arrived. A staff member will walk your child to the gate to meet you.</a:t>
            </a:r>
            <a:endParaRPr/>
          </a:p>
          <a:p>
            <a:pPr indent="0" lvl="4" marL="101600" rtl="0" algn="l">
              <a:lnSpc>
                <a:spcPct val="100000"/>
              </a:lnSpc>
              <a:spcBef>
                <a:spcPts val="600"/>
              </a:spcBef>
              <a:spcAft>
                <a:spcPts val="0"/>
              </a:spcAft>
              <a:buClr>
                <a:schemeClr val="dk2"/>
              </a:buClr>
              <a:buSzPts val="2000"/>
              <a:buNone/>
            </a:pPr>
            <a:r>
              <a:rPr b="1" lang="en-US" sz="2000">
                <a:solidFill>
                  <a:schemeClr val="dk2"/>
                </a:solidFill>
                <a:latin typeface="Signika Negative Light"/>
                <a:ea typeface="Signika Negative Light"/>
                <a:cs typeface="Signika Negative Light"/>
                <a:sym typeface="Signika Negative Light"/>
              </a:rPr>
              <a:t>Absences: </a:t>
            </a:r>
            <a:r>
              <a:rPr lang="en-US" sz="2000">
                <a:latin typeface="Signika Negative Light"/>
                <a:ea typeface="Signika Negative Light"/>
                <a:cs typeface="Signika Negative Light"/>
                <a:sym typeface="Signika Negative Light"/>
              </a:rPr>
              <a:t>If your child is unwell or absent from school, please respond to the SMS message you receive on their first day of absence. If your child is likely to miss more than one day of school, indicate this in the text</a:t>
            </a:r>
            <a:r>
              <a:rPr lang="en-US">
                <a:latin typeface="Signika Negative Light"/>
                <a:ea typeface="Signika Negative Light"/>
                <a:cs typeface="Signika Negative Light"/>
                <a:sym typeface="Signika Negative Light"/>
              </a:rPr>
              <a:t>, </a:t>
            </a:r>
            <a:r>
              <a:rPr lang="en-US" sz="2000">
                <a:latin typeface="Signika Negative Light"/>
                <a:ea typeface="Signika Negative Light"/>
                <a:cs typeface="Signika Negative Light"/>
                <a:sym typeface="Signika Negative Light"/>
              </a:rPr>
              <a:t>email or letter the class teacher.</a:t>
            </a:r>
            <a:endParaRPr/>
          </a:p>
        </p:txBody>
      </p:sp>
      <p:sp>
        <p:nvSpPr>
          <p:cNvPr id="283" name="Google Shape;283;g2b832d787f8_0_209"/>
          <p:cNvSpPr txBox="1"/>
          <p:nvPr>
            <p:ph idx="11" type="ftr"/>
          </p:nvPr>
        </p:nvSpPr>
        <p:spPr>
          <a:xfrm>
            <a:off x="2539176" y="6398294"/>
            <a:ext cx="5359200" cy="204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84" name="Google Shape;284;g2b832d787f8_0_209"/>
          <p:cNvSpPr txBox="1"/>
          <p:nvPr>
            <p:ph idx="12" type="sldNum"/>
          </p:nvPr>
        </p:nvSpPr>
        <p:spPr>
          <a:xfrm>
            <a:off x="10689997" y="6398294"/>
            <a:ext cx="8721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85" name="Google Shape;285;g2b832d787f8_0_209"/>
          <p:cNvSpPr txBox="1"/>
          <p:nvPr/>
        </p:nvSpPr>
        <p:spPr>
          <a:xfrm>
            <a:off x="553453" y="5133474"/>
            <a:ext cx="11014800" cy="9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2"/>
                </a:solidFill>
                <a:latin typeface="Signika Negative"/>
                <a:ea typeface="Signika Negative"/>
                <a:cs typeface="Signika Negative"/>
                <a:sym typeface="Signika Negative"/>
              </a:rPr>
              <a:t>If your child is absent for more than 2 consecutive days and we have not heard from a parent or family member, the class teacher will contact you.</a:t>
            </a:r>
            <a:endParaRPr b="1" i="0" sz="2000" u="none" cap="none" strike="noStrike">
              <a:solidFill>
                <a:schemeClr val="dk2"/>
              </a:solidFill>
              <a:latin typeface="Signika Negative"/>
              <a:ea typeface="Signika Negative"/>
              <a:cs typeface="Signika Negative"/>
              <a:sym typeface="Signika Negative"/>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Signika Negative Light"/>
              <a:ea typeface="Signika Negative Light"/>
              <a:cs typeface="Signika Negative Light"/>
              <a:sym typeface="Signika Negativ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b832d787f8_0_218"/>
          <p:cNvSpPr txBox="1"/>
          <p:nvPr>
            <p:ph type="title"/>
          </p:nvPr>
        </p:nvSpPr>
        <p:spPr>
          <a:xfrm>
            <a:off x="52025" y="241825"/>
            <a:ext cx="6372300" cy="90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4000"/>
              <a:buFont typeface="Signika Negative"/>
              <a:buNone/>
            </a:pPr>
            <a:r>
              <a:rPr lang="en-US" sz="4000"/>
              <a:t> Attendance</a:t>
            </a:r>
            <a:endParaRPr sz="4000"/>
          </a:p>
        </p:txBody>
      </p:sp>
      <p:sp>
        <p:nvSpPr>
          <p:cNvPr id="292" name="Google Shape;292;g2b832d787f8_0_218"/>
          <p:cNvSpPr txBox="1"/>
          <p:nvPr>
            <p:ph idx="1" type="body"/>
          </p:nvPr>
        </p:nvSpPr>
        <p:spPr>
          <a:xfrm>
            <a:off x="284664" y="1083873"/>
            <a:ext cx="4902600" cy="5698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rPr lang="en-US">
                <a:solidFill>
                  <a:srgbClr val="333333"/>
                </a:solidFill>
                <a:highlight>
                  <a:srgbClr val="FFFFFF"/>
                </a:highlight>
              </a:rPr>
              <a:t>Regular attendance at school is essential for students to achieve quality life outcomes. Schools, in partnership with parents, are responsible for promoting the regular attendance of students.</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rPr lang="en-US">
                <a:solidFill>
                  <a:srgbClr val="000000"/>
                </a:solidFill>
                <a:highlight>
                  <a:srgbClr val="FFFFFF"/>
                </a:highlight>
              </a:rPr>
              <a:t>If you are planning a holiday and will be away for 10 school days please download the holiday exemption form from our website.</a:t>
            </a:r>
            <a:endParaRPr>
              <a:solidFill>
                <a:srgbClr val="333333"/>
              </a:solidFill>
              <a:highlight>
                <a:srgbClr val="FFFFFF"/>
              </a:highlight>
            </a:endParaRPr>
          </a:p>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latin typeface="Signika Negative"/>
              <a:ea typeface="Signika Negative"/>
              <a:cs typeface="Signika Negative"/>
              <a:sym typeface="Signika Negative"/>
            </a:endParaRPr>
          </a:p>
          <a:p>
            <a:pPr indent="0" lvl="0" marL="0" rtl="0" algn="l">
              <a:lnSpc>
                <a:spcPct val="100000"/>
              </a:lnSpc>
              <a:spcBef>
                <a:spcPts val="0"/>
              </a:spcBef>
              <a:spcAft>
                <a:spcPts val="0"/>
              </a:spcAft>
              <a:buClr>
                <a:schemeClr val="dk1"/>
              </a:buClr>
              <a:buSzPts val="2400"/>
              <a:buNone/>
            </a:pPr>
            <a:r>
              <a:t/>
            </a:r>
            <a:endParaRPr>
              <a:solidFill>
                <a:srgbClr val="333333"/>
              </a:solidFill>
              <a:highlight>
                <a:srgbClr val="FFFFFF"/>
              </a:highlight>
              <a:latin typeface="Signika Negative"/>
              <a:ea typeface="Signika Negative"/>
              <a:cs typeface="Signika Negative"/>
              <a:sym typeface="Signika Negative"/>
            </a:endParaRPr>
          </a:p>
          <a:p>
            <a:pPr indent="0" lvl="0" marL="0" rtl="0" algn="l">
              <a:lnSpc>
                <a:spcPct val="100000"/>
              </a:lnSpc>
              <a:spcBef>
                <a:spcPts val="600"/>
              </a:spcBef>
              <a:spcAft>
                <a:spcPts val="0"/>
              </a:spcAft>
              <a:buClr>
                <a:schemeClr val="dk1"/>
              </a:buClr>
              <a:buSzPts val="2400"/>
              <a:buNone/>
            </a:pPr>
            <a:r>
              <a:t/>
            </a:r>
            <a:endParaRPr sz="2000"/>
          </a:p>
        </p:txBody>
      </p:sp>
      <p:sp>
        <p:nvSpPr>
          <p:cNvPr id="293" name="Google Shape;293;g2b832d787f8_0_218"/>
          <p:cNvSpPr txBox="1"/>
          <p:nvPr>
            <p:ph idx="10" type="dt"/>
          </p:nvPr>
        </p:nvSpPr>
        <p:spPr>
          <a:xfrm>
            <a:off x="7946795" y="6398294"/>
            <a:ext cx="27432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US"/>
              <a:t>13 February, 2024</a:t>
            </a:r>
            <a:endParaRPr/>
          </a:p>
        </p:txBody>
      </p:sp>
      <p:sp>
        <p:nvSpPr>
          <p:cNvPr id="294" name="Google Shape;294;g2b832d787f8_0_218"/>
          <p:cNvSpPr txBox="1"/>
          <p:nvPr>
            <p:ph idx="11" type="ftr"/>
          </p:nvPr>
        </p:nvSpPr>
        <p:spPr>
          <a:xfrm>
            <a:off x="2539176" y="6398294"/>
            <a:ext cx="5359200" cy="204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the teacher 2024</a:t>
            </a:r>
            <a:endParaRPr/>
          </a:p>
        </p:txBody>
      </p:sp>
      <p:sp>
        <p:nvSpPr>
          <p:cNvPr id="295" name="Google Shape;295;g2b832d787f8_0_218"/>
          <p:cNvSpPr txBox="1"/>
          <p:nvPr>
            <p:ph idx="12" type="sldNum"/>
          </p:nvPr>
        </p:nvSpPr>
        <p:spPr>
          <a:xfrm>
            <a:off x="10689997" y="6398294"/>
            <a:ext cx="872100" cy="2046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96" name="Google Shape;296;g2b832d787f8_0_218"/>
          <p:cNvPicPr preferRelativeResize="0"/>
          <p:nvPr/>
        </p:nvPicPr>
        <p:blipFill rotWithShape="1">
          <a:blip r:embed="rId3">
            <a:alphaModFix/>
          </a:blip>
          <a:srcRect b="0" l="0" r="0" t="0"/>
          <a:stretch/>
        </p:blipFill>
        <p:spPr>
          <a:xfrm>
            <a:off x="5339664" y="1294225"/>
            <a:ext cx="6699938" cy="3436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9"/>
          <p:cNvSpPr txBox="1"/>
          <p:nvPr>
            <p:ph type="title"/>
          </p:nvPr>
        </p:nvSpPr>
        <p:spPr>
          <a:xfrm>
            <a:off x="623888" y="620713"/>
            <a:ext cx="10944225" cy="494409"/>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dk1"/>
              </a:buClr>
              <a:buSzPts val="4000"/>
              <a:buFont typeface="Signika Negative"/>
              <a:buNone/>
            </a:pPr>
            <a:r>
              <a:rPr lang="en-US" sz="4000">
                <a:solidFill>
                  <a:schemeClr val="dk1"/>
                </a:solidFill>
              </a:rPr>
              <a:t>Year 5 routines</a:t>
            </a:r>
            <a:endParaRPr/>
          </a:p>
        </p:txBody>
      </p:sp>
      <p:sp>
        <p:nvSpPr>
          <p:cNvPr id="302" name="Google Shape;302;p9"/>
          <p:cNvSpPr txBox="1"/>
          <p:nvPr>
            <p:ph idx="11" type="ftr"/>
          </p:nvPr>
        </p:nvSpPr>
        <p:spPr>
          <a:xfrm>
            <a:off x="2539176" y="6398294"/>
            <a:ext cx="5359292" cy="20462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solidFill>
                  <a:schemeClr val="dk1"/>
                </a:solidFill>
              </a:rPr>
              <a:t>Meet the teacher 2024</a:t>
            </a:r>
            <a:endParaRPr/>
          </a:p>
        </p:txBody>
      </p:sp>
      <p:sp>
        <p:nvSpPr>
          <p:cNvPr id="303" name="Google Shape;303;p9"/>
          <p:cNvSpPr txBox="1"/>
          <p:nvPr>
            <p:ph idx="12" type="sldNum"/>
          </p:nvPr>
        </p:nvSpPr>
        <p:spPr>
          <a:xfrm>
            <a:off x="10689997" y="6398294"/>
            <a:ext cx="871985" cy="204626"/>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200"/>
              <a:buNone/>
            </a:pPr>
            <a:fld id="{00000000-1234-1234-1234-123412341234}" type="slidenum">
              <a:rPr lang="en-US">
                <a:solidFill>
                  <a:schemeClr val="dk1"/>
                </a:solidFill>
              </a:rPr>
              <a:t>‹#›</a:t>
            </a:fld>
            <a:endParaRPr>
              <a:solidFill>
                <a:schemeClr val="dk1"/>
              </a:solidFill>
            </a:endParaRPr>
          </a:p>
        </p:txBody>
      </p:sp>
      <p:pic>
        <p:nvPicPr>
          <p:cNvPr id="304" name="Google Shape;304;p9"/>
          <p:cNvPicPr preferRelativeResize="0"/>
          <p:nvPr/>
        </p:nvPicPr>
        <p:blipFill rotWithShape="1">
          <a:blip r:embed="rId3">
            <a:alphaModFix/>
          </a:blip>
          <a:srcRect b="0" l="0" r="0" t="0"/>
          <a:stretch/>
        </p:blipFill>
        <p:spPr>
          <a:xfrm>
            <a:off x="630404" y="6216433"/>
            <a:ext cx="1368373" cy="357387"/>
          </a:xfrm>
          <a:prstGeom prst="rect">
            <a:avLst/>
          </a:prstGeom>
          <a:noFill/>
          <a:ln>
            <a:noFill/>
          </a:ln>
        </p:spPr>
      </p:pic>
      <p:sp>
        <p:nvSpPr>
          <p:cNvPr id="305" name="Google Shape;305;p9"/>
          <p:cNvSpPr txBox="1"/>
          <p:nvPr/>
        </p:nvSpPr>
        <p:spPr>
          <a:xfrm>
            <a:off x="1749979" y="5399643"/>
            <a:ext cx="108668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2000" u="none" cap="none" strike="noStrike">
                <a:solidFill>
                  <a:schemeClr val="dk1"/>
                </a:solidFill>
                <a:latin typeface="Signika Negative Light"/>
                <a:ea typeface="Signika Negative Light"/>
                <a:cs typeface="Signika Negative Light"/>
                <a:sym typeface="Signika Negative Light"/>
              </a:rPr>
              <a:t>Library </a:t>
            </a:r>
            <a:r>
              <a:rPr b="0" i="0" lang="en-US" sz="2000" u="none" cap="none" strike="noStrike">
                <a:solidFill>
                  <a:schemeClr val="dk1"/>
                </a:solidFill>
                <a:latin typeface="Signika Negative Light"/>
                <a:ea typeface="Signika Negative Light"/>
                <a:cs typeface="Signika Negative Light"/>
                <a:sym typeface="Signika Negative Light"/>
              </a:rPr>
              <a:t>is every fortnight- please return the books/bags so that your child can borrow.</a:t>
            </a:r>
            <a:endParaRPr b="0" i="0" sz="1400" u="none" cap="none" strike="noStrike">
              <a:solidFill>
                <a:srgbClr val="000000"/>
              </a:solidFill>
              <a:latin typeface="Arial"/>
              <a:ea typeface="Arial"/>
              <a:cs typeface="Arial"/>
              <a:sym typeface="Arial"/>
            </a:endParaRPr>
          </a:p>
        </p:txBody>
      </p:sp>
      <p:graphicFrame>
        <p:nvGraphicFramePr>
          <p:cNvPr id="306" name="Google Shape;306;p9"/>
          <p:cNvGraphicFramePr/>
          <p:nvPr/>
        </p:nvGraphicFramePr>
        <p:xfrm>
          <a:off x="623888" y="1292811"/>
          <a:ext cx="3000000" cy="3000000"/>
        </p:xfrm>
        <a:graphic>
          <a:graphicData uri="http://schemas.openxmlformats.org/drawingml/2006/table">
            <a:tbl>
              <a:tblPr bandRow="1" firstRow="1">
                <a:noFill/>
                <a:tableStyleId>{3CEB703C-DE94-4B57-A8C3-BFE00E34E4B3}</a:tableStyleId>
              </a:tblPr>
              <a:tblGrid>
                <a:gridCol w="2188850"/>
                <a:gridCol w="2188850"/>
                <a:gridCol w="2188850"/>
                <a:gridCol w="2188850"/>
                <a:gridCol w="2188850"/>
              </a:tblGrid>
              <a:tr h="512950">
                <a:tc gridSpan="5">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Odd weeks 1, 3, 5, 7, 9, 11</a:t>
                      </a:r>
                      <a:endParaRPr sz="1400" u="none" cap="none" strike="noStrike"/>
                    </a:p>
                  </a:txBody>
                  <a:tcPr marT="45725" marB="45725" marR="91450" marL="91450"/>
                </a:tc>
                <a:tc hMerge="1"/>
                <a:tc hMerge="1"/>
                <a:tc hMerge="1"/>
                <a:tc hMerge="1"/>
              </a:tr>
              <a:tr h="50272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accent1"/>
                          </a:solidFill>
                        </a:rPr>
                        <a:t>MONDAY</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accent1"/>
                          </a:solidFill>
                        </a:rPr>
                        <a:t>TUESDAY</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accent1"/>
                          </a:solidFill>
                        </a:rPr>
                        <a:t>WEDNESDAY</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accent1"/>
                          </a:solidFill>
                        </a:rPr>
                        <a:t>THURSDAY</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accent1"/>
                          </a:solidFill>
                        </a:rPr>
                        <a:t>FRIDAY</a:t>
                      </a:r>
                      <a:endParaRPr sz="1400" u="none" cap="none" strike="noStrike"/>
                    </a:p>
                  </a:txBody>
                  <a:tcPr marT="45725" marB="45725" marR="91450" marL="91450" anchor="ctr"/>
                </a:tc>
              </a:tr>
              <a:tr h="502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Sport, Music &amp;</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Drama/Health</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Scripture</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Library (5 Orange)</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Library (5 Yellow &amp; 5 Blue)</a:t>
                      </a:r>
                      <a:endParaRPr sz="1400" u="none" cap="none" strike="noStrike"/>
                    </a:p>
                  </a:txBody>
                  <a:tcPr marT="45725" marB="45725" marR="91450" marL="91450" anchor="ctr"/>
                </a:tc>
              </a:tr>
            </a:tbl>
          </a:graphicData>
        </a:graphic>
      </p:graphicFrame>
      <p:graphicFrame>
        <p:nvGraphicFramePr>
          <p:cNvPr id="307" name="Google Shape;307;p9"/>
          <p:cNvGraphicFramePr/>
          <p:nvPr/>
        </p:nvGraphicFramePr>
        <p:xfrm>
          <a:off x="623888" y="3147132"/>
          <a:ext cx="3000000" cy="3000000"/>
        </p:xfrm>
        <a:graphic>
          <a:graphicData uri="http://schemas.openxmlformats.org/drawingml/2006/table">
            <a:tbl>
              <a:tblPr bandRow="1" firstRow="1">
                <a:noFill/>
                <a:tableStyleId>{3CEB703C-DE94-4B57-A8C3-BFE00E34E4B3}</a:tableStyleId>
              </a:tblPr>
              <a:tblGrid>
                <a:gridCol w="2188850"/>
                <a:gridCol w="2188850"/>
                <a:gridCol w="2188850"/>
                <a:gridCol w="2188850"/>
                <a:gridCol w="2188850"/>
              </a:tblGrid>
              <a:tr h="512950">
                <a:tc gridSpan="5">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Even weeks 2, 4, 6, 8, 10</a:t>
                      </a:r>
                      <a:endParaRPr sz="1400" u="none" cap="none" strike="noStrike"/>
                    </a:p>
                  </a:txBody>
                  <a:tcPr marT="45725" marB="45725" marR="91450" marL="91450">
                    <a:solidFill>
                      <a:schemeClr val="dk2"/>
                    </a:solidFill>
                  </a:tcPr>
                </a:tc>
                <a:tc hMerge="1"/>
                <a:tc hMerge="1"/>
                <a:tc hMerge="1"/>
                <a:tc hMerge="1"/>
              </a:tr>
              <a:tr h="50272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2"/>
                          </a:solidFill>
                        </a:rPr>
                        <a:t>MONDAY</a:t>
                      </a:r>
                      <a:endParaRPr sz="1400" u="none" cap="none" strike="noStrike"/>
                    </a:p>
                  </a:txBody>
                  <a:tcPr marT="45725" marB="45725" marR="91450" marL="91450" anchor="ctr">
                    <a:solidFill>
                      <a:schemeClr val="dk2">
                        <a:alpha val="27843"/>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2"/>
                          </a:solidFill>
                        </a:rPr>
                        <a:t>TUESDAY</a:t>
                      </a:r>
                      <a:endParaRPr sz="1400" u="none" cap="none" strike="noStrike"/>
                    </a:p>
                  </a:txBody>
                  <a:tcPr marT="45725" marB="45725" marR="91450" marL="91450" anchor="ctr">
                    <a:solidFill>
                      <a:schemeClr val="dk2">
                        <a:alpha val="27843"/>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2"/>
                          </a:solidFill>
                        </a:rPr>
                        <a:t>WEDNESDAY</a:t>
                      </a:r>
                      <a:endParaRPr sz="1400" u="none" cap="none" strike="noStrike"/>
                    </a:p>
                  </a:txBody>
                  <a:tcPr marT="45725" marB="45725" marR="91450" marL="91450" anchor="ctr">
                    <a:solidFill>
                      <a:schemeClr val="dk2">
                        <a:alpha val="27843"/>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2"/>
                          </a:solidFill>
                        </a:rPr>
                        <a:t>THURSDAY</a:t>
                      </a:r>
                      <a:endParaRPr sz="1400" u="none" cap="none" strike="noStrike"/>
                    </a:p>
                  </a:txBody>
                  <a:tcPr marT="45725" marB="45725" marR="91450" marL="91450" anchor="ctr">
                    <a:solidFill>
                      <a:schemeClr val="dk2">
                        <a:alpha val="27843"/>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2"/>
                          </a:solidFill>
                        </a:rPr>
                        <a:t>FRIDAY</a:t>
                      </a:r>
                      <a:endParaRPr sz="1400" u="none" cap="none" strike="noStrike"/>
                    </a:p>
                  </a:txBody>
                  <a:tcPr marT="45725" marB="45725" marR="91450" marL="91450" anchor="ctr">
                    <a:solidFill>
                      <a:schemeClr val="dk2">
                        <a:alpha val="27843"/>
                      </a:schemeClr>
                    </a:solidFill>
                  </a:tcPr>
                </a:tc>
              </a:tr>
              <a:tr h="5027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Sport, Music &amp;</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Drama/Health</a:t>
                      </a:r>
                      <a:endParaRPr sz="1400" u="none" cap="none" strike="noStrike"/>
                    </a:p>
                  </a:txBody>
                  <a:tcPr marT="45725" marB="45725" marR="91450" marL="91450" anchor="ctr">
                    <a:solidFill>
                      <a:schemeClr val="dk2">
                        <a:alpha val="12941"/>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solidFill>
                      <a:schemeClr val="dk2">
                        <a:alpha val="12941"/>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Scripture</a:t>
                      </a:r>
                      <a:endParaRPr sz="1400" u="none" cap="none" strike="noStrike"/>
                    </a:p>
                  </a:txBody>
                  <a:tcPr marT="45725" marB="45725" marR="91450" marL="91450" anchor="ctr">
                    <a:solidFill>
                      <a:schemeClr val="dk2">
                        <a:alpha val="12941"/>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400" u="none" cap="none" strike="noStrike"/>
                    </a:p>
                  </a:txBody>
                  <a:tcPr marT="45725" marB="45725" marR="91450" marL="91450" anchor="ctr">
                    <a:solidFill>
                      <a:schemeClr val="dk2">
                        <a:alpha val="12941"/>
                      </a:scheme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Library (5 Silver &amp; 5 Lime)</a:t>
                      </a:r>
                      <a:endParaRPr sz="1400" u="none" cap="none" strike="noStrike"/>
                    </a:p>
                  </a:txBody>
                  <a:tcPr marT="45725" marB="45725" marR="91450" marL="91450" anchor="ctr">
                    <a:solidFill>
                      <a:schemeClr val="dk2">
                        <a:alpha val="12941"/>
                      </a:schemeClr>
                    </a:solidFill>
                  </a:tcPr>
                </a:tc>
              </a:tr>
            </a:tbl>
          </a:graphicData>
        </a:graphic>
      </p:graphicFrame>
      <p:pic>
        <p:nvPicPr>
          <p:cNvPr id="308" name="Google Shape;308;p9"/>
          <p:cNvPicPr preferRelativeResize="0"/>
          <p:nvPr/>
        </p:nvPicPr>
        <p:blipFill rotWithShape="1">
          <a:blip r:embed="rId4">
            <a:alphaModFix/>
          </a:blip>
          <a:srcRect b="0" l="0" r="0" t="0"/>
          <a:stretch/>
        </p:blipFill>
        <p:spPr>
          <a:xfrm>
            <a:off x="623888" y="4943267"/>
            <a:ext cx="960620" cy="9606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VPS">
  <a:themeElements>
    <a:clrScheme name="MVPS v3">
      <a:dk1>
        <a:srgbClr val="2E5665"/>
      </a:dk1>
      <a:lt1>
        <a:srgbClr val="FFFFFF"/>
      </a:lt1>
      <a:dk2>
        <a:srgbClr val="00A3AD"/>
      </a:dk2>
      <a:lt2>
        <a:srgbClr val="004C45"/>
      </a:lt2>
      <a:accent1>
        <a:srgbClr val="770061"/>
      </a:accent1>
      <a:accent2>
        <a:srgbClr val="B6CFD0"/>
      </a:accent2>
      <a:accent3>
        <a:srgbClr val="E40046"/>
      </a:accent3>
      <a:accent4>
        <a:srgbClr val="C5E86C"/>
      </a:accent4>
      <a:accent5>
        <a:srgbClr val="FBE122"/>
      </a:accent5>
      <a:accent6>
        <a:srgbClr val="5B6770"/>
      </a:accent6>
      <a:hlink>
        <a:srgbClr val="00A3AD"/>
      </a:hlink>
      <a:folHlink>
        <a:srgbClr val="5B67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2023-01-26T02:54:06Z</dcterms:created>
  <dc:creator>Sean Flannery</dc:creator>
</cp:coreProperties>
</file>