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Signika Negative" panose="020B0604020202020204" charset="0"/>
      <p:regular r:id="rId22"/>
      <p:bold r:id="rId23"/>
    </p:embeddedFont>
    <p:embeddedFont>
      <p:font typeface="Signika Negative Light"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17">
          <p15:clr>
            <a:srgbClr val="A4A3A4"/>
          </p15:clr>
        </p15:guide>
        <p15:guide id="2" orient="horz" pos="2137">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EABDsvWHsAjjgQe2D8SmEV3pI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A3361A-3B39-49AA-9539-06C9FD0637A0}">
  <a:tblStyle styleId="{BBA3361A-3B39-49AA-9539-06C9FD0637A0}" styleName="Table_0">
    <a:wholeTbl>
      <a:tcTxStyle b="off" i="off">
        <a:font>
          <a:latin typeface="Signika Negative Light"/>
          <a:ea typeface="Signika Negative Light"/>
          <a:cs typeface="Signika Negative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5FBEA"/>
          </a:solidFill>
        </a:fill>
      </a:tcStyle>
    </a:wholeTbl>
    <a:band1H>
      <a:tcTxStyle b="off" i="off"/>
      <a:tcStyle>
        <a:tcBdr/>
        <a:fill>
          <a:solidFill>
            <a:srgbClr val="EAF6D3"/>
          </a:solidFill>
        </a:fill>
      </a:tcStyle>
    </a:band1H>
    <a:band2H>
      <a:tcTxStyle b="off" i="off"/>
      <a:tcStyle>
        <a:tcBdr/>
      </a:tcStyle>
    </a:band2H>
    <a:band1V>
      <a:tcTxStyle b="off" i="off"/>
      <a:tcStyle>
        <a:tcBdr/>
        <a:fill>
          <a:solidFill>
            <a:srgbClr val="EAF6D3"/>
          </a:solidFill>
        </a:fill>
      </a:tcStyle>
    </a:band1V>
    <a:band2V>
      <a:tcTxStyle b="off" i="off"/>
      <a:tcStyle>
        <a:tcBdr/>
      </a:tcStyle>
    </a:band2V>
    <a:lastCol>
      <a:tcTxStyle b="on" i="off">
        <a:font>
          <a:latin typeface="Signika Negative Light"/>
          <a:ea typeface="Signika Negative Light"/>
          <a:cs typeface="Signika Negative Light"/>
        </a:font>
        <a:schemeClr val="lt1"/>
      </a:tcTxStyle>
      <a:tcStyle>
        <a:tcBdr/>
        <a:fill>
          <a:solidFill>
            <a:schemeClr val="accent4"/>
          </a:solidFill>
        </a:fill>
      </a:tcStyle>
    </a:lastCol>
    <a:firstCol>
      <a:tcTxStyle b="on" i="off">
        <a:font>
          <a:latin typeface="Signika Negative Light"/>
          <a:ea typeface="Signika Negative Light"/>
          <a:cs typeface="Signika Negative Light"/>
        </a:font>
        <a:schemeClr val="lt1"/>
      </a:tcTxStyle>
      <a:tcStyle>
        <a:tcBdr/>
        <a:fill>
          <a:solidFill>
            <a:schemeClr val="accent4"/>
          </a:solidFill>
        </a:fill>
      </a:tcStyle>
    </a:firstCol>
    <a:lastRow>
      <a:tcTxStyle b="on" i="off">
        <a:font>
          <a:latin typeface="Signika Negative Light"/>
          <a:ea typeface="Signika Negative Light"/>
          <a:cs typeface="Signika Negative Light"/>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Signika Negative Light"/>
          <a:ea typeface="Signika Negative Light"/>
          <a:cs typeface="Signika Negative Light"/>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 styleId="{F3557632-179E-482F-89EA-5FAA3A2E2E9A}" styleName="Table_1">
    <a:wholeTbl>
      <a:tcTxStyle b="off" i="off">
        <a:font>
          <a:latin typeface="Signika Negative Light"/>
          <a:ea typeface="Signika Negative Light"/>
          <a:cs typeface="Signika Negative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E6EA"/>
          </a:solidFill>
        </a:fill>
      </a:tcStyle>
    </a:wholeTbl>
    <a:band1H>
      <a:tcTxStyle b="off" i="off"/>
      <a:tcStyle>
        <a:tcBdr/>
        <a:fill>
          <a:solidFill>
            <a:srgbClr val="D5CAD1"/>
          </a:solidFill>
        </a:fill>
      </a:tcStyle>
    </a:band1H>
    <a:band2H>
      <a:tcTxStyle b="off" i="off"/>
      <a:tcStyle>
        <a:tcBdr/>
      </a:tcStyle>
    </a:band2H>
    <a:band1V>
      <a:tcTxStyle b="off" i="off"/>
      <a:tcStyle>
        <a:tcBdr/>
        <a:fill>
          <a:solidFill>
            <a:srgbClr val="D5CAD1"/>
          </a:solidFill>
        </a:fill>
      </a:tcStyle>
    </a:band1V>
    <a:band2V>
      <a:tcTxStyle b="off" i="off"/>
      <a:tcStyle>
        <a:tcBdr/>
      </a:tcStyle>
    </a:band2V>
    <a:lastCol>
      <a:tcTxStyle b="on" i="off">
        <a:font>
          <a:latin typeface="Signika Negative Light"/>
          <a:ea typeface="Signika Negative Light"/>
          <a:cs typeface="Signika Negative Light"/>
        </a:font>
        <a:schemeClr val="lt1"/>
      </a:tcTxStyle>
      <a:tcStyle>
        <a:tcBdr/>
        <a:fill>
          <a:solidFill>
            <a:schemeClr val="accent1"/>
          </a:solidFill>
        </a:fill>
      </a:tcStyle>
    </a:lastCol>
    <a:firstCol>
      <a:tcTxStyle b="on" i="off">
        <a:font>
          <a:latin typeface="Signika Negative Light"/>
          <a:ea typeface="Signika Negative Light"/>
          <a:cs typeface="Signika Negative Light"/>
        </a:font>
        <a:schemeClr val="lt1"/>
      </a:tcTxStyle>
      <a:tcStyle>
        <a:tcBdr/>
        <a:fill>
          <a:solidFill>
            <a:schemeClr val="accent1"/>
          </a:solidFill>
        </a:fill>
      </a:tcStyle>
    </a:firstCol>
    <a:lastRow>
      <a:tcTxStyle b="on" i="off">
        <a:font>
          <a:latin typeface="Signika Negative Light"/>
          <a:ea typeface="Signika Negative Light"/>
          <a:cs typeface="Signika Negative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Signika Negative Light"/>
          <a:ea typeface="Signika Negative Light"/>
          <a:cs typeface="Signika Negative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1C42B69E-B913-4080-831B-0D1C70808EA5}" styleName="Table_2">
    <a:wholeTbl>
      <a:tcTxStyle b="off" i="off">
        <a:font>
          <a:latin typeface="Signika Negative Light"/>
          <a:ea typeface="Signika Negative Light"/>
          <a:cs typeface="Signika Negative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6E8"/>
          </a:solidFill>
        </a:fill>
      </a:tcStyle>
    </a:wholeTbl>
    <a:band1H>
      <a:tcTxStyle b="off" i="off"/>
      <a:tcStyle>
        <a:tcBdr/>
        <a:fill>
          <a:solidFill>
            <a:srgbClr val="F5CACE"/>
          </a:solidFill>
        </a:fill>
      </a:tcStyle>
    </a:band1H>
    <a:band2H>
      <a:tcTxStyle b="off" i="off"/>
      <a:tcStyle>
        <a:tcBdr/>
      </a:tcStyle>
    </a:band2H>
    <a:band1V>
      <a:tcTxStyle b="off" i="off"/>
      <a:tcStyle>
        <a:tcBdr/>
        <a:fill>
          <a:solidFill>
            <a:srgbClr val="F5CACE"/>
          </a:solidFill>
        </a:fill>
      </a:tcStyle>
    </a:band1V>
    <a:band2V>
      <a:tcTxStyle b="off" i="off"/>
      <a:tcStyle>
        <a:tcBdr/>
      </a:tcStyle>
    </a:band2V>
    <a:lastCol>
      <a:tcTxStyle b="on" i="off">
        <a:font>
          <a:latin typeface="Signika Negative Light"/>
          <a:ea typeface="Signika Negative Light"/>
          <a:cs typeface="Signika Negative Light"/>
        </a:font>
        <a:schemeClr val="lt1"/>
      </a:tcTxStyle>
      <a:tcStyle>
        <a:tcBdr/>
        <a:fill>
          <a:solidFill>
            <a:schemeClr val="accent3"/>
          </a:solidFill>
        </a:fill>
      </a:tcStyle>
    </a:lastCol>
    <a:firstCol>
      <a:tcTxStyle b="on" i="off">
        <a:font>
          <a:latin typeface="Signika Negative Light"/>
          <a:ea typeface="Signika Negative Light"/>
          <a:cs typeface="Signika Negative Light"/>
        </a:font>
        <a:schemeClr val="lt1"/>
      </a:tcTxStyle>
      <a:tcStyle>
        <a:tcBdr/>
        <a:fill>
          <a:solidFill>
            <a:schemeClr val="accent3"/>
          </a:solidFill>
        </a:fill>
      </a:tcStyle>
    </a:firstCol>
    <a:lastRow>
      <a:tcTxStyle b="on" i="off">
        <a:font>
          <a:latin typeface="Signika Negative Light"/>
          <a:ea typeface="Signika Negative Light"/>
          <a:cs typeface="Signika Negative Light"/>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Signika Negative Light"/>
          <a:ea typeface="Signika Negative Light"/>
          <a:cs typeface="Signika Negative Light"/>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A4C94DBF-7B3F-4A30-BA84-EC338D581528}" styleName="Table_3">
    <a:wholeTbl>
      <a:tcTxStyle b="off" i="off">
        <a:font>
          <a:latin typeface="Signika Negative Light"/>
          <a:ea typeface="Signika Negative Light"/>
          <a:cs typeface="Signika Negative Ligh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7E9EA"/>
          </a:solidFill>
        </a:fill>
      </a:tcStyle>
    </a:band1H>
    <a:band2H>
      <a:tcTxStyle b="off" i="off"/>
      <a:tcStyle>
        <a:tcBdr/>
      </a:tcStyle>
    </a:band2H>
    <a:band1V>
      <a:tcTxStyle b="off" i="off"/>
      <a:tcStyle>
        <a:tcBdr/>
        <a:fill>
          <a:solidFill>
            <a:srgbClr val="E7E9EA"/>
          </a:solidFill>
        </a:fill>
      </a:tcStyle>
    </a:band1V>
    <a:band2V>
      <a:tcTxStyle b="off" i="off"/>
      <a:tcStyle>
        <a:tcBdr/>
      </a:tcStyle>
    </a:band2V>
    <a:lastCol>
      <a:tcTxStyle b="on" i="off">
        <a:font>
          <a:latin typeface="Signika Negative Light"/>
          <a:ea typeface="Signika Negative Light"/>
          <a:cs typeface="Signika Negative Light"/>
        </a:font>
        <a:schemeClr val="lt1"/>
      </a:tcTxStyle>
      <a:tcStyle>
        <a:tcBdr/>
        <a:fill>
          <a:solidFill>
            <a:schemeClr val="dk1"/>
          </a:solidFill>
        </a:fill>
      </a:tcStyle>
    </a:lastCol>
    <a:firstCol>
      <a:tcTxStyle b="on" i="off">
        <a:font>
          <a:latin typeface="Signika Negative Light"/>
          <a:ea typeface="Signika Negative Light"/>
          <a:cs typeface="Signika Negative Light"/>
        </a:font>
        <a:schemeClr val="lt1"/>
      </a:tcTxStyle>
      <a:tcStyle>
        <a:tcBdr/>
        <a:fill>
          <a:solidFill>
            <a:schemeClr val="dk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Signika Negative Light"/>
          <a:ea typeface="Signika Negative Light"/>
          <a:cs typeface="Signika Negative Light"/>
        </a:font>
        <a:schemeClr val="dk1"/>
      </a:tcTxStyle>
      <a:tcStyle>
        <a:tcBdr/>
      </a:tcStyle>
    </a:seCell>
    <a:swCell>
      <a:tcTxStyle b="on" i="off">
        <a:font>
          <a:latin typeface="Signika Negative Light"/>
          <a:ea typeface="Signika Negative Light"/>
          <a:cs typeface="Signika Negative Light"/>
        </a:font>
        <a:schemeClr val="dk1"/>
      </a:tcTxStyle>
      <a:tcStyle>
        <a:tcBdr/>
      </a:tcStyle>
    </a:swCell>
    <a:firstRow>
      <a:tcTxStyle b="on" i="off">
        <a:font>
          <a:latin typeface="Signika Negative Light"/>
          <a:ea typeface="Signika Negative Light"/>
          <a:cs typeface="Signika Negative Light"/>
        </a:font>
        <a:schemeClr val="lt1"/>
      </a:tcTxStyle>
      <a:tcStyle>
        <a:tcBdr>
          <a:bottom>
            <a:ln w="25400" cap="flat" cmpd="sng">
              <a:solidFill>
                <a:schemeClr val="dk1"/>
              </a:solidFill>
              <a:prstDash val="solid"/>
              <a:round/>
              <a:headEnd type="none" w="sm" len="sm"/>
              <a:tailEnd type="none" w="sm" len="sm"/>
            </a:ln>
          </a:bottom>
        </a:tcBdr>
        <a:fill>
          <a:solidFill>
            <a:schemeClr val="dk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7" y="69"/>
      </p:cViewPr>
      <p:guideLst>
        <p:guide pos="3817"/>
        <p:guide orient="horz" pos="21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b94833d502_0_16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b94833d502_0_162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b877d6ef8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2b877d6ef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087ce5e9f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2087ce5e9f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b837c1219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2b837c1219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2b837c1219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686b12a80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686b12a80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2686b12a80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full picture">
  <p:cSld name="Title Slide full picture">
    <p:bg>
      <p:bgPr>
        <a:solidFill>
          <a:schemeClr val="lt2"/>
        </a:solidFill>
        <a:effectLst/>
      </p:bgPr>
    </p:bg>
    <p:spTree>
      <p:nvGrpSpPr>
        <p:cNvPr id="1" name="Shape 16"/>
        <p:cNvGrpSpPr/>
        <p:nvPr/>
      </p:nvGrpSpPr>
      <p:grpSpPr>
        <a:xfrm>
          <a:off x="0" y="0"/>
          <a:ext cx="0" cy="0"/>
          <a:chOff x="0" y="0"/>
          <a:chExt cx="0" cy="0"/>
        </a:xfrm>
      </p:grpSpPr>
      <p:sp>
        <p:nvSpPr>
          <p:cNvPr id="17" name="Google Shape;17;p21"/>
          <p:cNvSpPr>
            <a:spLocks noGrp="1"/>
          </p:cNvSpPr>
          <p:nvPr>
            <p:ph type="pic" idx="2"/>
          </p:nvPr>
        </p:nvSpPr>
        <p:spPr>
          <a:xfrm>
            <a:off x="0" y="0"/>
            <a:ext cx="12192000" cy="6858000"/>
          </a:xfrm>
          <a:prstGeom prst="rect">
            <a:avLst/>
          </a:prstGeom>
          <a:noFill/>
          <a:ln>
            <a:noFill/>
          </a:ln>
        </p:spPr>
      </p:sp>
      <p:sp>
        <p:nvSpPr>
          <p:cNvPr id="18" name="Google Shape;18;p21"/>
          <p:cNvSpPr txBox="1">
            <a:spLocks noGrp="1"/>
          </p:cNvSpPr>
          <p:nvPr>
            <p:ph type="ctrTitle"/>
          </p:nvPr>
        </p:nvSpPr>
        <p:spPr>
          <a:xfrm>
            <a:off x="7051248" y="2386420"/>
            <a:ext cx="4510733" cy="2252542"/>
          </a:xfrm>
          <a:prstGeom prst="rect">
            <a:avLst/>
          </a:prstGeom>
          <a:noFill/>
          <a:ln>
            <a:noFill/>
          </a:ln>
        </p:spPr>
        <p:txBody>
          <a:bodyPr spcFirstLastPara="1" wrap="square" lIns="0" tIns="0" rIns="0" bIns="0" anchor="t" anchorCtr="0">
            <a:normAutofit/>
          </a:bodyPr>
          <a:lstStyle>
            <a:lvl1pPr lvl="0" algn="r">
              <a:lnSpc>
                <a:spcPct val="90000"/>
              </a:lnSpc>
              <a:spcBef>
                <a:spcPts val="0"/>
              </a:spcBef>
              <a:spcAft>
                <a:spcPts val="0"/>
              </a:spcAft>
              <a:buClr>
                <a:schemeClr val="lt1"/>
              </a:buClr>
              <a:buSzPts val="4200"/>
              <a:buFont typeface="Signika Negative"/>
              <a:buNone/>
              <a:defRPr sz="4200">
                <a:solidFill>
                  <a:schemeClr val="lt1"/>
                </a:solidFill>
                <a:latin typeface="Signika Negative"/>
                <a:ea typeface="Signika Negative"/>
                <a:cs typeface="Signika Negative"/>
                <a:sym typeface="Signika Negativ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subTitle" idx="1"/>
          </p:nvPr>
        </p:nvSpPr>
        <p:spPr>
          <a:xfrm>
            <a:off x="7051249" y="5486400"/>
            <a:ext cx="4510731" cy="821531"/>
          </a:xfrm>
          <a:prstGeom prst="rect">
            <a:avLst/>
          </a:prstGeom>
          <a:noFill/>
          <a:ln>
            <a:noFill/>
          </a:ln>
        </p:spPr>
        <p:txBody>
          <a:bodyPr spcFirstLastPara="1" wrap="square" lIns="0" tIns="0" rIns="0" bIns="0" anchor="b" anchorCtr="0">
            <a:normAutofit/>
          </a:bodyPr>
          <a:lstStyle>
            <a:lvl1pPr lvl="0" algn="r">
              <a:lnSpc>
                <a:spcPct val="90000"/>
              </a:lnSpc>
              <a:spcBef>
                <a:spcPts val="500"/>
              </a:spcBef>
              <a:spcAft>
                <a:spcPts val="0"/>
              </a:spcAft>
              <a:buClr>
                <a:schemeClr val="lt1"/>
              </a:buClr>
              <a:buSzPts val="2800"/>
              <a:buNone/>
              <a:defRPr sz="28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Clr>
                <a:schemeClr val="dk1"/>
              </a:buClr>
              <a:buSzPts val="1600"/>
              <a:buFont typeface="Signika Negative Light"/>
              <a:buNone/>
              <a:defRPr sz="1600"/>
            </a:lvl4pPr>
            <a:lvl5pPr lvl="4" algn="ctr">
              <a:lnSpc>
                <a:spcPct val="90000"/>
              </a:lnSpc>
              <a:spcBef>
                <a:spcPts val="1000"/>
              </a:spcBef>
              <a:spcAft>
                <a:spcPts val="0"/>
              </a:spcAft>
              <a:buClr>
                <a:schemeClr val="dk1"/>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100"/>
              </a:spcBef>
              <a:spcAft>
                <a:spcPts val="0"/>
              </a:spcAft>
              <a:buClr>
                <a:schemeClr val="dk1"/>
              </a:buClr>
              <a:buSzPts val="1600"/>
              <a:buNone/>
              <a:defRPr sz="1600"/>
            </a:lvl8pPr>
            <a:lvl9pPr lvl="8" algn="ctr">
              <a:lnSpc>
                <a:spcPct val="90000"/>
              </a:lnSpc>
              <a:spcBef>
                <a:spcPts val="100"/>
              </a:spcBef>
              <a:spcAft>
                <a:spcPts val="100"/>
              </a:spcAft>
              <a:buSzPts val="1600"/>
              <a:buNone/>
              <a:defRPr sz="1600"/>
            </a:lvl9pPr>
          </a:lstStyle>
          <a:p>
            <a:endParaRPr/>
          </a:p>
        </p:txBody>
      </p:sp>
      <p:sp>
        <p:nvSpPr>
          <p:cNvPr id="20" name="Google Shape;20;p21"/>
          <p:cNvSpPr txBox="1">
            <a:spLocks noGrp="1"/>
          </p:cNvSpPr>
          <p:nvPr>
            <p:ph type="dt" idx="10"/>
          </p:nvPr>
        </p:nvSpPr>
        <p:spPr>
          <a:xfrm>
            <a:off x="7051248" y="4663024"/>
            <a:ext cx="4493397" cy="36512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630000" y="7032625"/>
            <a:ext cx="6999526"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10689997" y="7032625"/>
            <a:ext cx="871985"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lt1"/>
        </a:solidFill>
        <a:effectLst/>
      </p:bgPr>
    </p:bg>
    <p:spTree>
      <p:nvGrpSpPr>
        <p:cNvPr id="1" name="Shape 93"/>
        <p:cNvGrpSpPr/>
        <p:nvPr/>
      </p:nvGrpSpPr>
      <p:grpSpPr>
        <a:xfrm>
          <a:off x="0" y="0"/>
          <a:ext cx="0" cy="0"/>
          <a:chOff x="0" y="0"/>
          <a:chExt cx="0" cy="0"/>
        </a:xfrm>
      </p:grpSpPr>
      <p:sp>
        <p:nvSpPr>
          <p:cNvPr id="94" name="Google Shape;94;p30"/>
          <p:cNvSpPr>
            <a:spLocks noGrp="1"/>
          </p:cNvSpPr>
          <p:nvPr>
            <p:ph type="pic" idx="2"/>
          </p:nvPr>
        </p:nvSpPr>
        <p:spPr>
          <a:xfrm>
            <a:off x="-1" y="0"/>
            <a:ext cx="12191999" cy="2751138"/>
          </a:xfrm>
          <a:prstGeom prst="rect">
            <a:avLst/>
          </a:prstGeom>
          <a:solidFill>
            <a:schemeClr val="accent2">
              <a:alpha val="41960"/>
            </a:schemeClr>
          </a:solidFill>
          <a:ln>
            <a:noFill/>
          </a:ln>
        </p:spPr>
      </p:sp>
      <p:sp>
        <p:nvSpPr>
          <p:cNvPr id="95" name="Google Shape;95;p30"/>
          <p:cNvSpPr txBox="1">
            <a:spLocks noGrp="1"/>
          </p:cNvSpPr>
          <p:nvPr>
            <p:ph type="title"/>
          </p:nvPr>
        </p:nvSpPr>
        <p:spPr>
          <a:xfrm>
            <a:off x="630000" y="3328604"/>
            <a:ext cx="10931982" cy="1233871"/>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4200"/>
              <a:buFont typeface="Signika Negative"/>
              <a:buNone/>
              <a:defRPr sz="42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0"/>
          <p:cNvSpPr txBox="1">
            <a:spLocks noGrp="1"/>
          </p:cNvSpPr>
          <p:nvPr>
            <p:ph type="body" idx="1"/>
          </p:nvPr>
        </p:nvSpPr>
        <p:spPr>
          <a:xfrm>
            <a:off x="630000" y="5219700"/>
            <a:ext cx="10931982" cy="65722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00"/>
              </a:spcBef>
              <a:spcAft>
                <a:spcPts val="0"/>
              </a:spcAft>
              <a:buClr>
                <a:schemeClr val="lt2"/>
              </a:buClr>
              <a:buSzPts val="2500"/>
              <a:buNone/>
              <a:defRPr sz="2500">
                <a:solidFill>
                  <a:schemeClr val="lt2"/>
                </a:solidFill>
              </a:defRPr>
            </a:lvl1pPr>
            <a:lvl2pPr marL="914400" lvl="1" indent="-228600" algn="l">
              <a:lnSpc>
                <a:spcPct val="90000"/>
              </a:lnSpc>
              <a:spcBef>
                <a:spcPts val="500"/>
              </a:spcBef>
              <a:spcAft>
                <a:spcPts val="0"/>
              </a:spcAft>
              <a:buSzPts val="2000"/>
              <a:buNone/>
              <a:defRPr sz="2000">
                <a:solidFill>
                  <a:srgbClr val="8C989E"/>
                </a:solidFill>
              </a:defRPr>
            </a:lvl2pPr>
            <a:lvl3pPr marL="1371600" lvl="2" indent="-228600" algn="l">
              <a:lnSpc>
                <a:spcPct val="90000"/>
              </a:lnSpc>
              <a:spcBef>
                <a:spcPts val="500"/>
              </a:spcBef>
              <a:spcAft>
                <a:spcPts val="0"/>
              </a:spcAft>
              <a:buSzPts val="1800"/>
              <a:buNone/>
              <a:defRPr sz="1800">
                <a:solidFill>
                  <a:srgbClr val="8C989E"/>
                </a:solidFill>
              </a:defRPr>
            </a:lvl3pPr>
            <a:lvl4pPr marL="1828800" lvl="3" indent="-228600" algn="l">
              <a:lnSpc>
                <a:spcPct val="90000"/>
              </a:lnSpc>
              <a:spcBef>
                <a:spcPts val="500"/>
              </a:spcBef>
              <a:spcAft>
                <a:spcPts val="0"/>
              </a:spcAft>
              <a:buClr>
                <a:srgbClr val="8C989E"/>
              </a:buClr>
              <a:buSzPts val="1600"/>
              <a:buFont typeface="Signika Negative Light"/>
              <a:buNone/>
              <a:defRPr sz="1600">
                <a:solidFill>
                  <a:srgbClr val="8C989E"/>
                </a:solidFill>
              </a:defRPr>
            </a:lvl4pPr>
            <a:lvl5pPr marL="2286000" lvl="4" indent="-228600" algn="l">
              <a:lnSpc>
                <a:spcPct val="90000"/>
              </a:lnSpc>
              <a:spcBef>
                <a:spcPts val="1000"/>
              </a:spcBef>
              <a:spcAft>
                <a:spcPts val="0"/>
              </a:spcAft>
              <a:buClr>
                <a:srgbClr val="8C989E"/>
              </a:buClr>
              <a:buSzPts val="1600"/>
              <a:buNone/>
              <a:defRPr sz="1600">
                <a:solidFill>
                  <a:srgbClr val="8C989E"/>
                </a:solidFill>
              </a:defRPr>
            </a:lvl5pPr>
            <a:lvl6pPr marL="2743200" lvl="5" indent="-228600" algn="l">
              <a:lnSpc>
                <a:spcPct val="90000"/>
              </a:lnSpc>
              <a:spcBef>
                <a:spcPts val="1000"/>
              </a:spcBef>
              <a:spcAft>
                <a:spcPts val="0"/>
              </a:spcAft>
              <a:buClr>
                <a:srgbClr val="8C989E"/>
              </a:buClr>
              <a:buSzPts val="1600"/>
              <a:buNone/>
              <a:defRPr sz="1600">
                <a:solidFill>
                  <a:srgbClr val="8C989E"/>
                </a:solidFill>
              </a:defRPr>
            </a:lvl6pPr>
            <a:lvl7pPr marL="3200400" lvl="6" indent="-228600" algn="l">
              <a:lnSpc>
                <a:spcPct val="90000"/>
              </a:lnSpc>
              <a:spcBef>
                <a:spcPts val="500"/>
              </a:spcBef>
              <a:spcAft>
                <a:spcPts val="0"/>
              </a:spcAft>
              <a:buClr>
                <a:srgbClr val="8C989E"/>
              </a:buClr>
              <a:buSzPts val="1600"/>
              <a:buNone/>
              <a:defRPr sz="1600">
                <a:solidFill>
                  <a:srgbClr val="8C989E"/>
                </a:solidFill>
              </a:defRPr>
            </a:lvl7pPr>
            <a:lvl8pPr marL="3657600" lvl="7" indent="-228600" algn="l">
              <a:lnSpc>
                <a:spcPct val="90000"/>
              </a:lnSpc>
              <a:spcBef>
                <a:spcPts val="100"/>
              </a:spcBef>
              <a:spcAft>
                <a:spcPts val="0"/>
              </a:spcAft>
              <a:buClr>
                <a:srgbClr val="8C989E"/>
              </a:buClr>
              <a:buSzPts val="1600"/>
              <a:buNone/>
              <a:defRPr sz="1600">
                <a:solidFill>
                  <a:srgbClr val="8C989E"/>
                </a:solidFill>
              </a:defRPr>
            </a:lvl8pPr>
            <a:lvl9pPr marL="4114800" lvl="8" indent="-228600" algn="l">
              <a:lnSpc>
                <a:spcPct val="90000"/>
              </a:lnSpc>
              <a:spcBef>
                <a:spcPts val="100"/>
              </a:spcBef>
              <a:spcAft>
                <a:spcPts val="100"/>
              </a:spcAft>
              <a:buSzPts val="1600"/>
              <a:buNone/>
              <a:defRPr sz="1600">
                <a:solidFill>
                  <a:srgbClr val="8C989E"/>
                </a:solidFill>
              </a:defRPr>
            </a:lvl9pPr>
          </a:lstStyle>
          <a:p>
            <a:endParaRPr/>
          </a:p>
        </p:txBody>
      </p:sp>
      <p:sp>
        <p:nvSpPr>
          <p:cNvPr id="97" name="Google Shape;97;p30"/>
          <p:cNvSpPr txBox="1">
            <a:spLocks noGrp="1"/>
          </p:cNvSpPr>
          <p:nvPr>
            <p:ph type="dt" idx="10"/>
          </p:nvPr>
        </p:nvSpPr>
        <p:spPr>
          <a:xfrm>
            <a:off x="7946795" y="6398294"/>
            <a:ext cx="2743200" cy="204626"/>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0"/>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0"/>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0"/>
        <p:cNvGrpSpPr/>
        <p:nvPr/>
      </p:nvGrpSpPr>
      <p:grpSpPr>
        <a:xfrm>
          <a:off x="0" y="0"/>
          <a:ext cx="0" cy="0"/>
          <a:chOff x="0" y="0"/>
          <a:chExt cx="0" cy="0"/>
        </a:xfrm>
      </p:grpSpPr>
      <p:sp>
        <p:nvSpPr>
          <p:cNvPr id="101" name="Google Shape;101;p31"/>
          <p:cNvSpPr txBox="1">
            <a:spLocks noGrp="1"/>
          </p:cNvSpPr>
          <p:nvPr>
            <p:ph type="title"/>
          </p:nvPr>
        </p:nvSpPr>
        <p:spPr>
          <a:xfrm>
            <a:off x="629999" y="630000"/>
            <a:ext cx="10931989" cy="90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1"/>
          <p:cNvSpPr txBox="1">
            <a:spLocks noGrp="1"/>
          </p:cNvSpPr>
          <p:nvPr>
            <p:ph type="body" idx="1"/>
          </p:nvPr>
        </p:nvSpPr>
        <p:spPr>
          <a:xfrm>
            <a:off x="630019" y="1614488"/>
            <a:ext cx="5310000" cy="41544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00"/>
              </a:spcBef>
              <a:spcAft>
                <a:spcPts val="0"/>
              </a:spcAft>
              <a:buClr>
                <a:schemeClr val="dk1"/>
              </a:buClr>
              <a:buSzPts val="1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228600" algn="l">
              <a:lnSpc>
                <a:spcPct val="90000"/>
              </a:lnSpc>
              <a:spcBef>
                <a:spcPts val="1000"/>
              </a:spcBef>
              <a:spcAft>
                <a:spcPts val="0"/>
              </a:spcAft>
              <a:buClr>
                <a:schemeClr val="dk1"/>
              </a:buClr>
              <a:buSzPts val="1800"/>
              <a:buNone/>
              <a:defRPr/>
            </a:lvl6pPr>
            <a:lvl7pPr marL="3200400" lvl="6" indent="-228600" algn="l">
              <a:lnSpc>
                <a:spcPct val="90000"/>
              </a:lnSpc>
              <a:spcBef>
                <a:spcPts val="500"/>
              </a:spcBef>
              <a:spcAft>
                <a:spcPts val="0"/>
              </a:spcAft>
              <a:buClr>
                <a:schemeClr val="dk1"/>
              </a:buClr>
              <a:buSzPts val="1800"/>
              <a:buNone/>
              <a:defRPr/>
            </a:lvl7pPr>
            <a:lvl8pPr marL="3657600" lvl="7" indent="-342900" algn="l">
              <a:lnSpc>
                <a:spcPct val="90000"/>
              </a:lnSpc>
              <a:spcBef>
                <a:spcPts val="100"/>
              </a:spcBef>
              <a:spcAft>
                <a:spcPts val="0"/>
              </a:spcAft>
              <a:buClr>
                <a:schemeClr val="dk1"/>
              </a:buClr>
              <a:buSzPts val="1800"/>
              <a:buChar char="•"/>
              <a:defRPr/>
            </a:lvl8pPr>
            <a:lvl9pPr marL="4114800" lvl="8" indent="-342900" algn="l">
              <a:lnSpc>
                <a:spcPct val="90000"/>
              </a:lnSpc>
              <a:spcBef>
                <a:spcPts val="100"/>
              </a:spcBef>
              <a:spcAft>
                <a:spcPts val="100"/>
              </a:spcAft>
              <a:buSzPts val="1800"/>
              <a:buChar char="–"/>
              <a:defRPr/>
            </a:lvl9pPr>
          </a:lstStyle>
          <a:p>
            <a:endParaRPr/>
          </a:p>
        </p:txBody>
      </p:sp>
      <p:sp>
        <p:nvSpPr>
          <p:cNvPr id="103" name="Google Shape;103;p31"/>
          <p:cNvSpPr txBox="1">
            <a:spLocks noGrp="1"/>
          </p:cNvSpPr>
          <p:nvPr>
            <p:ph type="body" idx="2"/>
          </p:nvPr>
        </p:nvSpPr>
        <p:spPr>
          <a:xfrm>
            <a:off x="6251982" y="1614488"/>
            <a:ext cx="5310000" cy="41544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00"/>
              </a:spcBef>
              <a:spcAft>
                <a:spcPts val="0"/>
              </a:spcAft>
              <a:buClr>
                <a:schemeClr val="dk1"/>
              </a:buClr>
              <a:buSzPts val="1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228600" algn="l">
              <a:lnSpc>
                <a:spcPct val="90000"/>
              </a:lnSpc>
              <a:spcBef>
                <a:spcPts val="1000"/>
              </a:spcBef>
              <a:spcAft>
                <a:spcPts val="0"/>
              </a:spcAft>
              <a:buClr>
                <a:schemeClr val="dk1"/>
              </a:buClr>
              <a:buSzPts val="1800"/>
              <a:buNone/>
              <a:defRPr/>
            </a:lvl6pPr>
            <a:lvl7pPr marL="3200400" lvl="6" indent="-228600" algn="l">
              <a:lnSpc>
                <a:spcPct val="90000"/>
              </a:lnSpc>
              <a:spcBef>
                <a:spcPts val="500"/>
              </a:spcBef>
              <a:spcAft>
                <a:spcPts val="0"/>
              </a:spcAft>
              <a:buClr>
                <a:schemeClr val="dk1"/>
              </a:buClr>
              <a:buSzPts val="1800"/>
              <a:buNone/>
              <a:defRPr/>
            </a:lvl7pPr>
            <a:lvl8pPr marL="3657600" lvl="7" indent="-342900" algn="l">
              <a:lnSpc>
                <a:spcPct val="90000"/>
              </a:lnSpc>
              <a:spcBef>
                <a:spcPts val="100"/>
              </a:spcBef>
              <a:spcAft>
                <a:spcPts val="0"/>
              </a:spcAft>
              <a:buClr>
                <a:schemeClr val="dk1"/>
              </a:buClr>
              <a:buSzPts val="1800"/>
              <a:buChar char="•"/>
              <a:defRPr/>
            </a:lvl8pPr>
            <a:lvl9pPr marL="4114800" lvl="8" indent="-342900" algn="l">
              <a:lnSpc>
                <a:spcPct val="90000"/>
              </a:lnSpc>
              <a:spcBef>
                <a:spcPts val="100"/>
              </a:spcBef>
              <a:spcAft>
                <a:spcPts val="100"/>
              </a:spcAft>
              <a:buSzPts val="1800"/>
              <a:buChar char="–"/>
              <a:defRPr/>
            </a:lvl9pPr>
          </a:lstStyle>
          <a:p>
            <a:endParaRPr/>
          </a:p>
        </p:txBody>
      </p:sp>
      <p:sp>
        <p:nvSpPr>
          <p:cNvPr id="104" name="Google Shape;104;p31"/>
          <p:cNvSpPr txBox="1">
            <a:spLocks noGrp="1"/>
          </p:cNvSpPr>
          <p:nvPr>
            <p:ph type="dt" idx="10"/>
          </p:nvPr>
        </p:nvSpPr>
        <p:spPr>
          <a:xfrm>
            <a:off x="7946795" y="6398294"/>
            <a:ext cx="2743200" cy="204626"/>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1"/>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1"/>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7"/>
        <p:cNvGrpSpPr/>
        <p:nvPr/>
      </p:nvGrpSpPr>
      <p:grpSpPr>
        <a:xfrm>
          <a:off x="0" y="0"/>
          <a:ext cx="0" cy="0"/>
          <a:chOff x="0" y="0"/>
          <a:chExt cx="0" cy="0"/>
        </a:xfrm>
      </p:grpSpPr>
      <p:sp>
        <p:nvSpPr>
          <p:cNvPr id="108" name="Google Shape;108;p32"/>
          <p:cNvSpPr txBox="1">
            <a:spLocks noGrp="1"/>
          </p:cNvSpPr>
          <p:nvPr>
            <p:ph type="title"/>
          </p:nvPr>
        </p:nvSpPr>
        <p:spPr>
          <a:xfrm>
            <a:off x="630000" y="630000"/>
            <a:ext cx="10933200" cy="90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2"/>
          <p:cNvSpPr txBox="1">
            <a:spLocks noGrp="1"/>
          </p:cNvSpPr>
          <p:nvPr>
            <p:ph type="body" idx="1"/>
          </p:nvPr>
        </p:nvSpPr>
        <p:spPr>
          <a:xfrm>
            <a:off x="630000" y="1620000"/>
            <a:ext cx="5310000" cy="720000"/>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500"/>
              </a:spcBef>
              <a:spcAft>
                <a:spcPts val="0"/>
              </a:spcAft>
              <a:buClr>
                <a:schemeClr val="dk1"/>
              </a:buClr>
              <a:buSzPts val="2400"/>
              <a:buNone/>
              <a:defRPr sz="2400" b="0">
                <a:latin typeface="Signika Negative"/>
                <a:ea typeface="Signika Negative"/>
                <a:cs typeface="Signika Negative"/>
                <a:sym typeface="Signika Negative"/>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Clr>
                <a:schemeClr val="dk1"/>
              </a:buClr>
              <a:buSzPts val="1600"/>
              <a:buFont typeface="Signika Negative Light"/>
              <a:buNone/>
              <a:defRPr sz="1600" b="1"/>
            </a:lvl4pPr>
            <a:lvl5pPr marL="2286000" lvl="4" indent="-228600" algn="l">
              <a:lnSpc>
                <a:spcPct val="90000"/>
              </a:lnSpc>
              <a:spcBef>
                <a:spcPts val="1000"/>
              </a:spcBef>
              <a:spcAft>
                <a:spcPts val="0"/>
              </a:spcAft>
              <a:buClr>
                <a:schemeClr val="dk1"/>
              </a:buClr>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100"/>
              </a:spcBef>
              <a:spcAft>
                <a:spcPts val="0"/>
              </a:spcAft>
              <a:buClr>
                <a:schemeClr val="dk1"/>
              </a:buClr>
              <a:buSzPts val="1600"/>
              <a:buNone/>
              <a:defRPr sz="1600" b="1"/>
            </a:lvl8pPr>
            <a:lvl9pPr marL="4114800" lvl="8" indent="-228600" algn="l">
              <a:lnSpc>
                <a:spcPct val="90000"/>
              </a:lnSpc>
              <a:spcBef>
                <a:spcPts val="100"/>
              </a:spcBef>
              <a:spcAft>
                <a:spcPts val="100"/>
              </a:spcAft>
              <a:buSzPts val="1600"/>
              <a:buNone/>
              <a:defRPr sz="1600" b="1"/>
            </a:lvl9pPr>
          </a:lstStyle>
          <a:p>
            <a:endParaRPr/>
          </a:p>
        </p:txBody>
      </p:sp>
      <p:sp>
        <p:nvSpPr>
          <p:cNvPr id="110" name="Google Shape;110;p32"/>
          <p:cNvSpPr txBox="1">
            <a:spLocks noGrp="1"/>
          </p:cNvSpPr>
          <p:nvPr>
            <p:ph type="body" idx="2"/>
          </p:nvPr>
        </p:nvSpPr>
        <p:spPr>
          <a:xfrm>
            <a:off x="630000" y="2457450"/>
            <a:ext cx="5310000" cy="331152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00"/>
              </a:spcBef>
              <a:spcAft>
                <a:spcPts val="0"/>
              </a:spcAft>
              <a:buClr>
                <a:schemeClr val="dk1"/>
              </a:buClr>
              <a:buSzPts val="1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228600" algn="l">
              <a:lnSpc>
                <a:spcPct val="90000"/>
              </a:lnSpc>
              <a:spcBef>
                <a:spcPts val="1000"/>
              </a:spcBef>
              <a:spcAft>
                <a:spcPts val="0"/>
              </a:spcAft>
              <a:buClr>
                <a:schemeClr val="dk1"/>
              </a:buClr>
              <a:buSzPts val="1800"/>
              <a:buNone/>
              <a:defRPr/>
            </a:lvl6pPr>
            <a:lvl7pPr marL="3200400" lvl="6" indent="-228600" algn="l">
              <a:lnSpc>
                <a:spcPct val="90000"/>
              </a:lnSpc>
              <a:spcBef>
                <a:spcPts val="500"/>
              </a:spcBef>
              <a:spcAft>
                <a:spcPts val="0"/>
              </a:spcAft>
              <a:buClr>
                <a:schemeClr val="dk1"/>
              </a:buClr>
              <a:buSzPts val="1800"/>
              <a:buNone/>
              <a:defRPr/>
            </a:lvl7pPr>
            <a:lvl8pPr marL="3657600" lvl="7" indent="-342900" algn="l">
              <a:lnSpc>
                <a:spcPct val="90000"/>
              </a:lnSpc>
              <a:spcBef>
                <a:spcPts val="100"/>
              </a:spcBef>
              <a:spcAft>
                <a:spcPts val="0"/>
              </a:spcAft>
              <a:buClr>
                <a:schemeClr val="dk1"/>
              </a:buClr>
              <a:buSzPts val="1800"/>
              <a:buChar char="•"/>
              <a:defRPr/>
            </a:lvl8pPr>
            <a:lvl9pPr marL="4114800" lvl="8" indent="-342900" algn="l">
              <a:lnSpc>
                <a:spcPct val="90000"/>
              </a:lnSpc>
              <a:spcBef>
                <a:spcPts val="100"/>
              </a:spcBef>
              <a:spcAft>
                <a:spcPts val="100"/>
              </a:spcAft>
              <a:buSzPts val="1800"/>
              <a:buChar char="–"/>
              <a:defRPr/>
            </a:lvl9pPr>
          </a:lstStyle>
          <a:p>
            <a:endParaRPr/>
          </a:p>
        </p:txBody>
      </p:sp>
      <p:sp>
        <p:nvSpPr>
          <p:cNvPr id="111" name="Google Shape;111;p32"/>
          <p:cNvSpPr txBox="1">
            <a:spLocks noGrp="1"/>
          </p:cNvSpPr>
          <p:nvPr>
            <p:ph type="body" idx="3"/>
          </p:nvPr>
        </p:nvSpPr>
        <p:spPr>
          <a:xfrm>
            <a:off x="6251982" y="1620000"/>
            <a:ext cx="5310000" cy="720000"/>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500"/>
              </a:spcBef>
              <a:spcAft>
                <a:spcPts val="0"/>
              </a:spcAft>
              <a:buClr>
                <a:schemeClr val="dk1"/>
              </a:buClr>
              <a:buSzPts val="2400"/>
              <a:buNone/>
              <a:defRPr sz="2400" b="0">
                <a:latin typeface="Signika Negative"/>
                <a:ea typeface="Signika Negative"/>
                <a:cs typeface="Signika Negative"/>
                <a:sym typeface="Signika Negative"/>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Clr>
                <a:schemeClr val="dk1"/>
              </a:buClr>
              <a:buSzPts val="1600"/>
              <a:buFont typeface="Signika Negative Light"/>
              <a:buNone/>
              <a:defRPr sz="1600" b="1"/>
            </a:lvl4pPr>
            <a:lvl5pPr marL="2286000" lvl="4" indent="-228600" algn="l">
              <a:lnSpc>
                <a:spcPct val="90000"/>
              </a:lnSpc>
              <a:spcBef>
                <a:spcPts val="1000"/>
              </a:spcBef>
              <a:spcAft>
                <a:spcPts val="0"/>
              </a:spcAft>
              <a:buClr>
                <a:schemeClr val="dk1"/>
              </a:buClr>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100"/>
              </a:spcBef>
              <a:spcAft>
                <a:spcPts val="0"/>
              </a:spcAft>
              <a:buClr>
                <a:schemeClr val="dk1"/>
              </a:buClr>
              <a:buSzPts val="1600"/>
              <a:buNone/>
              <a:defRPr sz="1600" b="1"/>
            </a:lvl8pPr>
            <a:lvl9pPr marL="4114800" lvl="8" indent="-228600" algn="l">
              <a:lnSpc>
                <a:spcPct val="90000"/>
              </a:lnSpc>
              <a:spcBef>
                <a:spcPts val="100"/>
              </a:spcBef>
              <a:spcAft>
                <a:spcPts val="100"/>
              </a:spcAft>
              <a:buSzPts val="1600"/>
              <a:buNone/>
              <a:defRPr sz="1600" b="1"/>
            </a:lvl9pPr>
          </a:lstStyle>
          <a:p>
            <a:endParaRPr/>
          </a:p>
        </p:txBody>
      </p:sp>
      <p:sp>
        <p:nvSpPr>
          <p:cNvPr id="112" name="Google Shape;112;p32"/>
          <p:cNvSpPr txBox="1">
            <a:spLocks noGrp="1"/>
          </p:cNvSpPr>
          <p:nvPr>
            <p:ph type="body" idx="4"/>
          </p:nvPr>
        </p:nvSpPr>
        <p:spPr>
          <a:xfrm>
            <a:off x="6251982" y="2457450"/>
            <a:ext cx="5310000" cy="331152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00"/>
              </a:spcBef>
              <a:spcAft>
                <a:spcPts val="0"/>
              </a:spcAft>
              <a:buClr>
                <a:schemeClr val="dk1"/>
              </a:buClr>
              <a:buSzPts val="1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228600" algn="l">
              <a:lnSpc>
                <a:spcPct val="90000"/>
              </a:lnSpc>
              <a:spcBef>
                <a:spcPts val="1000"/>
              </a:spcBef>
              <a:spcAft>
                <a:spcPts val="0"/>
              </a:spcAft>
              <a:buClr>
                <a:schemeClr val="dk1"/>
              </a:buClr>
              <a:buSzPts val="1800"/>
              <a:buNone/>
              <a:defRPr/>
            </a:lvl6pPr>
            <a:lvl7pPr marL="3200400" lvl="6" indent="-228600" algn="l">
              <a:lnSpc>
                <a:spcPct val="90000"/>
              </a:lnSpc>
              <a:spcBef>
                <a:spcPts val="500"/>
              </a:spcBef>
              <a:spcAft>
                <a:spcPts val="0"/>
              </a:spcAft>
              <a:buClr>
                <a:schemeClr val="dk1"/>
              </a:buClr>
              <a:buSzPts val="1800"/>
              <a:buNone/>
              <a:defRPr/>
            </a:lvl7pPr>
            <a:lvl8pPr marL="3657600" lvl="7" indent="-342900" algn="l">
              <a:lnSpc>
                <a:spcPct val="90000"/>
              </a:lnSpc>
              <a:spcBef>
                <a:spcPts val="100"/>
              </a:spcBef>
              <a:spcAft>
                <a:spcPts val="0"/>
              </a:spcAft>
              <a:buClr>
                <a:schemeClr val="dk1"/>
              </a:buClr>
              <a:buSzPts val="1800"/>
              <a:buChar char="•"/>
              <a:defRPr/>
            </a:lvl8pPr>
            <a:lvl9pPr marL="4114800" lvl="8" indent="-342900" algn="l">
              <a:lnSpc>
                <a:spcPct val="90000"/>
              </a:lnSpc>
              <a:spcBef>
                <a:spcPts val="100"/>
              </a:spcBef>
              <a:spcAft>
                <a:spcPts val="100"/>
              </a:spcAft>
              <a:buSzPts val="1800"/>
              <a:buChar char="–"/>
              <a:defRPr/>
            </a:lvl9pPr>
          </a:lstStyle>
          <a:p>
            <a:endParaRPr/>
          </a:p>
        </p:txBody>
      </p:sp>
      <p:sp>
        <p:nvSpPr>
          <p:cNvPr id="113" name="Google Shape;113;p32"/>
          <p:cNvSpPr txBox="1">
            <a:spLocks noGrp="1"/>
          </p:cNvSpPr>
          <p:nvPr>
            <p:ph type="dt" idx="10"/>
          </p:nvPr>
        </p:nvSpPr>
        <p:spPr>
          <a:xfrm>
            <a:off x="7946795" y="6398294"/>
            <a:ext cx="2743200" cy="204626"/>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2"/>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2"/>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6"/>
        <p:cNvGrpSpPr/>
        <p:nvPr/>
      </p:nvGrpSpPr>
      <p:grpSpPr>
        <a:xfrm>
          <a:off x="0" y="0"/>
          <a:ext cx="0" cy="0"/>
          <a:chOff x="0" y="0"/>
          <a:chExt cx="0" cy="0"/>
        </a:xfrm>
      </p:grpSpPr>
      <p:sp>
        <p:nvSpPr>
          <p:cNvPr id="117" name="Google Shape;117;p33"/>
          <p:cNvSpPr txBox="1">
            <a:spLocks noGrp="1"/>
          </p:cNvSpPr>
          <p:nvPr>
            <p:ph type="title"/>
          </p:nvPr>
        </p:nvSpPr>
        <p:spPr>
          <a:xfrm>
            <a:off x="629999" y="630000"/>
            <a:ext cx="10931989" cy="90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3"/>
          <p:cNvSpPr txBox="1">
            <a:spLocks noGrp="1"/>
          </p:cNvSpPr>
          <p:nvPr>
            <p:ph type="dt" idx="10"/>
          </p:nvPr>
        </p:nvSpPr>
        <p:spPr>
          <a:xfrm>
            <a:off x="7946795" y="6398294"/>
            <a:ext cx="2743200" cy="204626"/>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3"/>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3"/>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chemeClr val="lt2"/>
        </a:solidFill>
        <a:effectLst/>
      </p:bgPr>
    </p:bg>
    <p:spTree>
      <p:nvGrpSpPr>
        <p:cNvPr id="1" name="Shape 121"/>
        <p:cNvGrpSpPr/>
        <p:nvPr/>
      </p:nvGrpSpPr>
      <p:grpSpPr>
        <a:xfrm>
          <a:off x="0" y="0"/>
          <a:ext cx="0" cy="0"/>
          <a:chOff x="0" y="0"/>
          <a:chExt cx="0" cy="0"/>
        </a:xfrm>
      </p:grpSpPr>
      <p:sp>
        <p:nvSpPr>
          <p:cNvPr id="122" name="Google Shape;122;p34"/>
          <p:cNvSpPr>
            <a:spLocks noGrp="1"/>
          </p:cNvSpPr>
          <p:nvPr>
            <p:ph type="pic" idx="2"/>
          </p:nvPr>
        </p:nvSpPr>
        <p:spPr>
          <a:xfrm>
            <a:off x="-1" y="0"/>
            <a:ext cx="12192001" cy="6858000"/>
          </a:xfrm>
          <a:prstGeom prst="rect">
            <a:avLst/>
          </a:prstGeom>
          <a:noFill/>
          <a:ln>
            <a:noFill/>
          </a:ln>
        </p:spPr>
      </p:sp>
      <p:pic>
        <p:nvPicPr>
          <p:cNvPr id="123" name="Google Shape;123;p3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4" name="Google Shape;124;p34"/>
          <p:cNvSpPr txBox="1">
            <a:spLocks noGrp="1"/>
          </p:cNvSpPr>
          <p:nvPr>
            <p:ph type="ctrTitle"/>
          </p:nvPr>
        </p:nvSpPr>
        <p:spPr>
          <a:xfrm>
            <a:off x="7051248" y="1176459"/>
            <a:ext cx="4510733" cy="2252542"/>
          </a:xfrm>
          <a:prstGeom prst="rect">
            <a:avLst/>
          </a:prstGeom>
          <a:noFill/>
          <a:ln>
            <a:noFill/>
          </a:ln>
        </p:spPr>
        <p:txBody>
          <a:bodyPr spcFirstLastPara="1" wrap="square" lIns="0" tIns="0" rIns="0" bIns="0" anchor="t" anchorCtr="0">
            <a:normAutofit/>
          </a:bodyPr>
          <a:lstStyle>
            <a:lvl1pPr lvl="0" algn="r">
              <a:lnSpc>
                <a:spcPct val="90000"/>
              </a:lnSpc>
              <a:spcBef>
                <a:spcPts val="0"/>
              </a:spcBef>
              <a:spcAft>
                <a:spcPts val="0"/>
              </a:spcAft>
              <a:buClr>
                <a:schemeClr val="lt1"/>
              </a:buClr>
              <a:buSzPts val="4200"/>
              <a:buFont typeface="Signika Negative"/>
              <a:buNone/>
              <a:defRPr sz="4200">
                <a:solidFill>
                  <a:schemeClr val="lt1"/>
                </a:solidFill>
                <a:latin typeface="Signika Negative"/>
                <a:ea typeface="Signika Negative"/>
                <a:cs typeface="Signika Negative"/>
                <a:sym typeface="Signika Negativ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4"/>
          <p:cNvSpPr txBox="1">
            <a:spLocks noGrp="1"/>
          </p:cNvSpPr>
          <p:nvPr>
            <p:ph type="subTitle" idx="1"/>
          </p:nvPr>
        </p:nvSpPr>
        <p:spPr>
          <a:xfrm>
            <a:off x="7051249" y="3429000"/>
            <a:ext cx="4510731" cy="821531"/>
          </a:xfrm>
          <a:prstGeom prst="rect">
            <a:avLst/>
          </a:prstGeom>
          <a:noFill/>
          <a:ln>
            <a:noFill/>
          </a:ln>
        </p:spPr>
        <p:txBody>
          <a:bodyPr spcFirstLastPara="1" wrap="square" lIns="0" tIns="0" rIns="0" bIns="0" anchor="b" anchorCtr="0">
            <a:normAutofit/>
          </a:bodyPr>
          <a:lstStyle>
            <a:lvl1pPr lvl="0" algn="r">
              <a:lnSpc>
                <a:spcPct val="90000"/>
              </a:lnSpc>
              <a:spcBef>
                <a:spcPts val="500"/>
              </a:spcBef>
              <a:spcAft>
                <a:spcPts val="0"/>
              </a:spcAft>
              <a:buClr>
                <a:schemeClr val="lt1"/>
              </a:buClr>
              <a:buSzPts val="2800"/>
              <a:buNone/>
              <a:defRPr sz="28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Clr>
                <a:schemeClr val="dk1"/>
              </a:buClr>
              <a:buSzPts val="1600"/>
              <a:buFont typeface="Signika Negative Light"/>
              <a:buNone/>
              <a:defRPr sz="1600"/>
            </a:lvl4pPr>
            <a:lvl5pPr lvl="4" algn="ctr">
              <a:lnSpc>
                <a:spcPct val="90000"/>
              </a:lnSpc>
              <a:spcBef>
                <a:spcPts val="1000"/>
              </a:spcBef>
              <a:spcAft>
                <a:spcPts val="0"/>
              </a:spcAft>
              <a:buClr>
                <a:schemeClr val="dk1"/>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100"/>
              </a:spcBef>
              <a:spcAft>
                <a:spcPts val="0"/>
              </a:spcAft>
              <a:buClr>
                <a:schemeClr val="dk1"/>
              </a:buClr>
              <a:buSzPts val="1600"/>
              <a:buNone/>
              <a:defRPr sz="1600"/>
            </a:lvl8pPr>
            <a:lvl9pPr lvl="8" algn="ctr">
              <a:lnSpc>
                <a:spcPct val="90000"/>
              </a:lnSpc>
              <a:spcBef>
                <a:spcPts val="100"/>
              </a:spcBef>
              <a:spcAft>
                <a:spcPts val="100"/>
              </a:spcAft>
              <a:buSzPts val="1600"/>
              <a:buNone/>
              <a:defRPr sz="1600"/>
            </a:lvl9pPr>
          </a:lstStyle>
          <a:p>
            <a:endParaRPr/>
          </a:p>
        </p:txBody>
      </p:sp>
      <p:sp>
        <p:nvSpPr>
          <p:cNvPr id="126" name="Google Shape;126;p34"/>
          <p:cNvSpPr txBox="1">
            <a:spLocks noGrp="1"/>
          </p:cNvSpPr>
          <p:nvPr>
            <p:ph type="dt" idx="10"/>
          </p:nvPr>
        </p:nvSpPr>
        <p:spPr>
          <a:xfrm>
            <a:off x="7946795" y="7013575"/>
            <a:ext cx="2743200" cy="36512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4"/>
          <p:cNvSpPr txBox="1">
            <a:spLocks noGrp="1"/>
          </p:cNvSpPr>
          <p:nvPr>
            <p:ph type="ftr" idx="11"/>
          </p:nvPr>
        </p:nvSpPr>
        <p:spPr>
          <a:xfrm>
            <a:off x="630000" y="7013575"/>
            <a:ext cx="6999526"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4"/>
          <p:cNvSpPr txBox="1">
            <a:spLocks noGrp="1"/>
          </p:cNvSpPr>
          <p:nvPr>
            <p:ph type="sldNum" idx="12"/>
          </p:nvPr>
        </p:nvSpPr>
        <p:spPr>
          <a:xfrm>
            <a:off x="10689997" y="7013575"/>
            <a:ext cx="871985"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Title Slide full picture">
  <p:cSld name="1_Title Slide full picture">
    <p:bg>
      <p:bgPr>
        <a:solidFill>
          <a:schemeClr val="lt2"/>
        </a:solidFill>
        <a:effectLst/>
      </p:bgPr>
    </p:bg>
    <p:spTree>
      <p:nvGrpSpPr>
        <p:cNvPr id="1" name="Shape 129"/>
        <p:cNvGrpSpPr/>
        <p:nvPr/>
      </p:nvGrpSpPr>
      <p:grpSpPr>
        <a:xfrm>
          <a:off x="0" y="0"/>
          <a:ext cx="0" cy="0"/>
          <a:chOff x="0" y="0"/>
          <a:chExt cx="0" cy="0"/>
        </a:xfrm>
      </p:grpSpPr>
      <p:sp>
        <p:nvSpPr>
          <p:cNvPr id="130" name="Google Shape;130;p35"/>
          <p:cNvSpPr>
            <a:spLocks noGrp="1"/>
          </p:cNvSpPr>
          <p:nvPr>
            <p:ph type="pic" idx="2"/>
          </p:nvPr>
        </p:nvSpPr>
        <p:spPr>
          <a:xfrm>
            <a:off x="0" y="0"/>
            <a:ext cx="12192000" cy="6858000"/>
          </a:xfrm>
          <a:prstGeom prst="rect">
            <a:avLst/>
          </a:prstGeom>
          <a:noFill/>
          <a:ln>
            <a:noFill/>
          </a:ln>
        </p:spPr>
      </p:sp>
      <p:sp>
        <p:nvSpPr>
          <p:cNvPr id="131" name="Google Shape;131;p35"/>
          <p:cNvSpPr txBox="1">
            <a:spLocks noGrp="1"/>
          </p:cNvSpPr>
          <p:nvPr>
            <p:ph type="ctrTitle"/>
          </p:nvPr>
        </p:nvSpPr>
        <p:spPr>
          <a:xfrm>
            <a:off x="7051248" y="2386420"/>
            <a:ext cx="4510733" cy="2252542"/>
          </a:xfrm>
          <a:prstGeom prst="rect">
            <a:avLst/>
          </a:prstGeom>
          <a:noFill/>
          <a:ln>
            <a:noFill/>
          </a:ln>
        </p:spPr>
        <p:txBody>
          <a:bodyPr spcFirstLastPara="1" wrap="square" lIns="0" tIns="0" rIns="0" bIns="0" anchor="t" anchorCtr="0">
            <a:normAutofit/>
          </a:bodyPr>
          <a:lstStyle>
            <a:lvl1pPr lvl="0" algn="r">
              <a:lnSpc>
                <a:spcPct val="90000"/>
              </a:lnSpc>
              <a:spcBef>
                <a:spcPts val="0"/>
              </a:spcBef>
              <a:spcAft>
                <a:spcPts val="0"/>
              </a:spcAft>
              <a:buClr>
                <a:schemeClr val="lt1"/>
              </a:buClr>
              <a:buSzPts val="4200"/>
              <a:buFont typeface="Signika Negative"/>
              <a:buNone/>
              <a:defRPr sz="4200">
                <a:solidFill>
                  <a:schemeClr val="lt1"/>
                </a:solidFill>
                <a:latin typeface="Signika Negative"/>
                <a:ea typeface="Signika Negative"/>
                <a:cs typeface="Signika Negative"/>
                <a:sym typeface="Signika Negativ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5"/>
          <p:cNvSpPr txBox="1">
            <a:spLocks noGrp="1"/>
          </p:cNvSpPr>
          <p:nvPr>
            <p:ph type="subTitle" idx="1"/>
          </p:nvPr>
        </p:nvSpPr>
        <p:spPr>
          <a:xfrm>
            <a:off x="7051249" y="5486400"/>
            <a:ext cx="4510731" cy="821531"/>
          </a:xfrm>
          <a:prstGeom prst="rect">
            <a:avLst/>
          </a:prstGeom>
          <a:noFill/>
          <a:ln>
            <a:noFill/>
          </a:ln>
        </p:spPr>
        <p:txBody>
          <a:bodyPr spcFirstLastPara="1" wrap="square" lIns="0" tIns="0" rIns="0" bIns="0" anchor="b" anchorCtr="0">
            <a:normAutofit/>
          </a:bodyPr>
          <a:lstStyle>
            <a:lvl1pPr lvl="0" algn="r">
              <a:lnSpc>
                <a:spcPct val="90000"/>
              </a:lnSpc>
              <a:spcBef>
                <a:spcPts val="500"/>
              </a:spcBef>
              <a:spcAft>
                <a:spcPts val="0"/>
              </a:spcAft>
              <a:buClr>
                <a:schemeClr val="lt1"/>
              </a:buClr>
              <a:buSzPts val="2800"/>
              <a:buNone/>
              <a:defRPr sz="28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Clr>
                <a:schemeClr val="dk1"/>
              </a:buClr>
              <a:buSzPts val="1600"/>
              <a:buFont typeface="Signika Negative Light"/>
              <a:buNone/>
              <a:defRPr sz="1600"/>
            </a:lvl4pPr>
            <a:lvl5pPr lvl="4" algn="ctr">
              <a:lnSpc>
                <a:spcPct val="90000"/>
              </a:lnSpc>
              <a:spcBef>
                <a:spcPts val="1000"/>
              </a:spcBef>
              <a:spcAft>
                <a:spcPts val="0"/>
              </a:spcAft>
              <a:buClr>
                <a:schemeClr val="dk1"/>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100"/>
              </a:spcBef>
              <a:spcAft>
                <a:spcPts val="0"/>
              </a:spcAft>
              <a:buClr>
                <a:schemeClr val="dk1"/>
              </a:buClr>
              <a:buSzPts val="1600"/>
              <a:buNone/>
              <a:defRPr sz="1600"/>
            </a:lvl8pPr>
            <a:lvl9pPr lvl="8" algn="ctr">
              <a:lnSpc>
                <a:spcPct val="90000"/>
              </a:lnSpc>
              <a:spcBef>
                <a:spcPts val="100"/>
              </a:spcBef>
              <a:spcAft>
                <a:spcPts val="100"/>
              </a:spcAft>
              <a:buSzPts val="1600"/>
              <a:buNone/>
              <a:defRPr sz="1600"/>
            </a:lvl9pPr>
          </a:lstStyle>
          <a:p>
            <a:endParaRPr/>
          </a:p>
        </p:txBody>
      </p:sp>
      <p:sp>
        <p:nvSpPr>
          <p:cNvPr id="133" name="Google Shape;133;p35"/>
          <p:cNvSpPr txBox="1">
            <a:spLocks noGrp="1"/>
          </p:cNvSpPr>
          <p:nvPr>
            <p:ph type="dt" idx="10"/>
          </p:nvPr>
        </p:nvSpPr>
        <p:spPr>
          <a:xfrm>
            <a:off x="7051248" y="4663024"/>
            <a:ext cx="4493397" cy="36512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5"/>
          <p:cNvSpPr txBox="1">
            <a:spLocks noGrp="1"/>
          </p:cNvSpPr>
          <p:nvPr>
            <p:ph type="ftr" idx="11"/>
          </p:nvPr>
        </p:nvSpPr>
        <p:spPr>
          <a:xfrm>
            <a:off x="630000" y="7032625"/>
            <a:ext cx="6999526"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5"/>
          <p:cNvSpPr txBox="1">
            <a:spLocks noGrp="1"/>
          </p:cNvSpPr>
          <p:nvPr>
            <p:ph type="sldNum" idx="12"/>
          </p:nvPr>
        </p:nvSpPr>
        <p:spPr>
          <a:xfrm>
            <a:off x="10689997" y="7032625"/>
            <a:ext cx="871985"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Green">
  <p:cSld name="1_Title Slide Green">
    <p:bg>
      <p:bgPr>
        <a:solidFill>
          <a:schemeClr val="lt2"/>
        </a:solidFill>
        <a:effectLst/>
      </p:bgPr>
    </p:bg>
    <p:spTree>
      <p:nvGrpSpPr>
        <p:cNvPr id="1" name="Shape 136"/>
        <p:cNvGrpSpPr/>
        <p:nvPr/>
      </p:nvGrpSpPr>
      <p:grpSpPr>
        <a:xfrm>
          <a:off x="0" y="0"/>
          <a:ext cx="0" cy="0"/>
          <a:chOff x="0" y="0"/>
          <a:chExt cx="0" cy="0"/>
        </a:xfrm>
      </p:grpSpPr>
      <p:sp>
        <p:nvSpPr>
          <p:cNvPr id="137" name="Google Shape;137;p36"/>
          <p:cNvSpPr txBox="1">
            <a:spLocks noGrp="1"/>
          </p:cNvSpPr>
          <p:nvPr>
            <p:ph type="ctrTitle"/>
          </p:nvPr>
        </p:nvSpPr>
        <p:spPr>
          <a:xfrm>
            <a:off x="7051248" y="1176459"/>
            <a:ext cx="4510733" cy="2252542"/>
          </a:xfrm>
          <a:prstGeom prst="rect">
            <a:avLst/>
          </a:prstGeom>
          <a:noFill/>
          <a:ln>
            <a:noFill/>
          </a:ln>
        </p:spPr>
        <p:txBody>
          <a:bodyPr spcFirstLastPara="1" wrap="square" lIns="0" tIns="0" rIns="0" bIns="0" anchor="t" anchorCtr="0">
            <a:normAutofit/>
          </a:bodyPr>
          <a:lstStyle>
            <a:lvl1pPr lvl="0" algn="r">
              <a:lnSpc>
                <a:spcPct val="90000"/>
              </a:lnSpc>
              <a:spcBef>
                <a:spcPts val="0"/>
              </a:spcBef>
              <a:spcAft>
                <a:spcPts val="0"/>
              </a:spcAft>
              <a:buClr>
                <a:schemeClr val="lt1"/>
              </a:buClr>
              <a:buSzPts val="4200"/>
              <a:buFont typeface="Signika Negative"/>
              <a:buNone/>
              <a:defRPr sz="4200">
                <a:solidFill>
                  <a:schemeClr val="lt1"/>
                </a:solidFill>
                <a:latin typeface="Signika Negative"/>
                <a:ea typeface="Signika Negative"/>
                <a:cs typeface="Signika Negative"/>
                <a:sym typeface="Signika Negativ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6"/>
          <p:cNvSpPr txBox="1">
            <a:spLocks noGrp="1"/>
          </p:cNvSpPr>
          <p:nvPr>
            <p:ph type="subTitle" idx="1"/>
          </p:nvPr>
        </p:nvSpPr>
        <p:spPr>
          <a:xfrm>
            <a:off x="7051249" y="5486400"/>
            <a:ext cx="4510731" cy="821531"/>
          </a:xfrm>
          <a:prstGeom prst="rect">
            <a:avLst/>
          </a:prstGeom>
          <a:noFill/>
          <a:ln>
            <a:noFill/>
          </a:ln>
        </p:spPr>
        <p:txBody>
          <a:bodyPr spcFirstLastPara="1" wrap="square" lIns="0" tIns="0" rIns="0" bIns="0" anchor="b" anchorCtr="0">
            <a:normAutofit/>
          </a:bodyPr>
          <a:lstStyle>
            <a:lvl1pPr lvl="0" algn="r">
              <a:lnSpc>
                <a:spcPct val="90000"/>
              </a:lnSpc>
              <a:spcBef>
                <a:spcPts val="500"/>
              </a:spcBef>
              <a:spcAft>
                <a:spcPts val="0"/>
              </a:spcAft>
              <a:buClr>
                <a:schemeClr val="lt1"/>
              </a:buClr>
              <a:buSzPts val="2800"/>
              <a:buNone/>
              <a:defRPr sz="28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Clr>
                <a:schemeClr val="dk1"/>
              </a:buClr>
              <a:buSzPts val="1600"/>
              <a:buFont typeface="Signika Negative Light"/>
              <a:buNone/>
              <a:defRPr sz="1600"/>
            </a:lvl4pPr>
            <a:lvl5pPr lvl="4" algn="ctr">
              <a:lnSpc>
                <a:spcPct val="90000"/>
              </a:lnSpc>
              <a:spcBef>
                <a:spcPts val="1000"/>
              </a:spcBef>
              <a:spcAft>
                <a:spcPts val="0"/>
              </a:spcAft>
              <a:buClr>
                <a:schemeClr val="dk1"/>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100"/>
              </a:spcBef>
              <a:spcAft>
                <a:spcPts val="0"/>
              </a:spcAft>
              <a:buClr>
                <a:schemeClr val="dk1"/>
              </a:buClr>
              <a:buSzPts val="1600"/>
              <a:buNone/>
              <a:defRPr sz="1600"/>
            </a:lvl8pPr>
            <a:lvl9pPr lvl="8" algn="ctr">
              <a:lnSpc>
                <a:spcPct val="90000"/>
              </a:lnSpc>
              <a:spcBef>
                <a:spcPts val="100"/>
              </a:spcBef>
              <a:spcAft>
                <a:spcPts val="100"/>
              </a:spcAft>
              <a:buSzPts val="1600"/>
              <a:buNone/>
              <a:defRPr sz="1600"/>
            </a:lvl9pPr>
          </a:lstStyle>
          <a:p>
            <a:endParaRPr/>
          </a:p>
        </p:txBody>
      </p:sp>
      <p:sp>
        <p:nvSpPr>
          <p:cNvPr id="139" name="Google Shape;139;p36"/>
          <p:cNvSpPr txBox="1">
            <a:spLocks noGrp="1"/>
          </p:cNvSpPr>
          <p:nvPr>
            <p:ph type="dt" idx="10"/>
          </p:nvPr>
        </p:nvSpPr>
        <p:spPr>
          <a:xfrm>
            <a:off x="7924800" y="645837"/>
            <a:ext cx="3637180" cy="36512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6"/>
          <p:cNvSpPr txBox="1">
            <a:spLocks noGrp="1"/>
          </p:cNvSpPr>
          <p:nvPr>
            <p:ph type="ftr" idx="11"/>
          </p:nvPr>
        </p:nvSpPr>
        <p:spPr>
          <a:xfrm>
            <a:off x="630000" y="7013575"/>
            <a:ext cx="6999526"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6"/>
          <p:cNvSpPr txBox="1">
            <a:spLocks noGrp="1"/>
          </p:cNvSpPr>
          <p:nvPr>
            <p:ph type="sldNum" idx="12"/>
          </p:nvPr>
        </p:nvSpPr>
        <p:spPr>
          <a:xfrm>
            <a:off x="10689997" y="7013575"/>
            <a:ext cx="871985"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pic>
        <p:nvPicPr>
          <p:cNvPr id="142" name="Google Shape;142;p36"/>
          <p:cNvPicPr preferRelativeResize="0"/>
          <p:nvPr/>
        </p:nvPicPr>
        <p:blipFill rotWithShape="1">
          <a:blip r:embed="rId2">
            <a:alphaModFix/>
          </a:blip>
          <a:srcRect/>
          <a:stretch/>
        </p:blipFill>
        <p:spPr>
          <a:xfrm>
            <a:off x="629999" y="638176"/>
            <a:ext cx="2370375" cy="2674743"/>
          </a:xfrm>
          <a:prstGeom prst="rect">
            <a:avLst/>
          </a:prstGeom>
          <a:noFill/>
          <a:ln>
            <a:noFill/>
          </a:ln>
        </p:spPr>
      </p:pic>
      <p:pic>
        <p:nvPicPr>
          <p:cNvPr id="143" name="Google Shape;143;p36"/>
          <p:cNvPicPr preferRelativeResize="0"/>
          <p:nvPr/>
        </p:nvPicPr>
        <p:blipFill rotWithShape="1">
          <a:blip r:embed="rId3">
            <a:alphaModFix/>
          </a:blip>
          <a:srcRect/>
          <a:stretch/>
        </p:blipFill>
        <p:spPr>
          <a:xfrm>
            <a:off x="629999" y="4835645"/>
            <a:ext cx="2503725" cy="138498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1_Title Slide White">
  <p:cSld name="1_Title Slide White">
    <p:bg>
      <p:bgPr>
        <a:solidFill>
          <a:schemeClr val="lt1"/>
        </a:solidFill>
        <a:effectLst/>
      </p:bgPr>
    </p:bg>
    <p:spTree>
      <p:nvGrpSpPr>
        <p:cNvPr id="1" name="Shape 144"/>
        <p:cNvGrpSpPr/>
        <p:nvPr/>
      </p:nvGrpSpPr>
      <p:grpSpPr>
        <a:xfrm>
          <a:off x="0" y="0"/>
          <a:ext cx="0" cy="0"/>
          <a:chOff x="0" y="0"/>
          <a:chExt cx="0" cy="0"/>
        </a:xfrm>
      </p:grpSpPr>
      <p:sp>
        <p:nvSpPr>
          <p:cNvPr id="145" name="Google Shape;145;p37"/>
          <p:cNvSpPr txBox="1">
            <a:spLocks noGrp="1"/>
          </p:cNvSpPr>
          <p:nvPr>
            <p:ph type="ctrTitle"/>
          </p:nvPr>
        </p:nvSpPr>
        <p:spPr>
          <a:xfrm>
            <a:off x="7051248" y="1176459"/>
            <a:ext cx="4510733" cy="2252542"/>
          </a:xfrm>
          <a:prstGeom prst="rect">
            <a:avLst/>
          </a:prstGeom>
          <a:noFill/>
          <a:ln>
            <a:noFill/>
          </a:ln>
        </p:spPr>
        <p:txBody>
          <a:bodyPr spcFirstLastPara="1" wrap="square" lIns="0" tIns="0" rIns="0" bIns="0" anchor="t" anchorCtr="0">
            <a:normAutofit/>
          </a:bodyPr>
          <a:lstStyle>
            <a:lvl1pPr lvl="0" algn="r">
              <a:lnSpc>
                <a:spcPct val="90000"/>
              </a:lnSpc>
              <a:spcBef>
                <a:spcPts val="0"/>
              </a:spcBef>
              <a:spcAft>
                <a:spcPts val="0"/>
              </a:spcAft>
              <a:buClr>
                <a:schemeClr val="lt2"/>
              </a:buClr>
              <a:buSzPts val="4200"/>
              <a:buFont typeface="Signika Negative"/>
              <a:buNone/>
              <a:defRPr sz="4200">
                <a:solidFill>
                  <a:schemeClr val="lt2"/>
                </a:solidFill>
                <a:latin typeface="Signika Negative"/>
                <a:ea typeface="Signika Negative"/>
                <a:cs typeface="Signika Negative"/>
                <a:sym typeface="Signika Negativ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7"/>
          <p:cNvSpPr txBox="1">
            <a:spLocks noGrp="1"/>
          </p:cNvSpPr>
          <p:nvPr>
            <p:ph type="subTitle" idx="1"/>
          </p:nvPr>
        </p:nvSpPr>
        <p:spPr>
          <a:xfrm>
            <a:off x="7051249" y="5486400"/>
            <a:ext cx="4510731" cy="821531"/>
          </a:xfrm>
          <a:prstGeom prst="rect">
            <a:avLst/>
          </a:prstGeom>
          <a:noFill/>
          <a:ln>
            <a:noFill/>
          </a:ln>
        </p:spPr>
        <p:txBody>
          <a:bodyPr spcFirstLastPara="1" wrap="square" lIns="0" tIns="0" rIns="0" bIns="0" anchor="b" anchorCtr="0">
            <a:normAutofit/>
          </a:bodyPr>
          <a:lstStyle>
            <a:lvl1pPr lvl="0" algn="r">
              <a:lnSpc>
                <a:spcPct val="90000"/>
              </a:lnSpc>
              <a:spcBef>
                <a:spcPts val="500"/>
              </a:spcBef>
              <a:spcAft>
                <a:spcPts val="0"/>
              </a:spcAft>
              <a:buClr>
                <a:schemeClr val="lt2"/>
              </a:buClr>
              <a:buSzPts val="2800"/>
              <a:buNone/>
              <a:defRPr sz="2800">
                <a:solidFill>
                  <a:schemeClr val="lt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Clr>
                <a:schemeClr val="dk1"/>
              </a:buClr>
              <a:buSzPts val="1600"/>
              <a:buFont typeface="Signika Negative Light"/>
              <a:buNone/>
              <a:defRPr sz="1600"/>
            </a:lvl4pPr>
            <a:lvl5pPr lvl="4" algn="ctr">
              <a:lnSpc>
                <a:spcPct val="90000"/>
              </a:lnSpc>
              <a:spcBef>
                <a:spcPts val="1000"/>
              </a:spcBef>
              <a:spcAft>
                <a:spcPts val="0"/>
              </a:spcAft>
              <a:buClr>
                <a:schemeClr val="dk1"/>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100"/>
              </a:spcBef>
              <a:spcAft>
                <a:spcPts val="0"/>
              </a:spcAft>
              <a:buClr>
                <a:schemeClr val="dk1"/>
              </a:buClr>
              <a:buSzPts val="1600"/>
              <a:buNone/>
              <a:defRPr sz="1600"/>
            </a:lvl8pPr>
            <a:lvl9pPr lvl="8" algn="ctr">
              <a:lnSpc>
                <a:spcPct val="90000"/>
              </a:lnSpc>
              <a:spcBef>
                <a:spcPts val="100"/>
              </a:spcBef>
              <a:spcAft>
                <a:spcPts val="100"/>
              </a:spcAft>
              <a:buSzPts val="1600"/>
              <a:buNone/>
              <a:defRPr sz="1600"/>
            </a:lvl9pPr>
          </a:lstStyle>
          <a:p>
            <a:endParaRPr/>
          </a:p>
        </p:txBody>
      </p:sp>
      <p:sp>
        <p:nvSpPr>
          <p:cNvPr id="147" name="Google Shape;147;p37"/>
          <p:cNvSpPr txBox="1">
            <a:spLocks noGrp="1"/>
          </p:cNvSpPr>
          <p:nvPr>
            <p:ph type="dt" idx="10"/>
          </p:nvPr>
        </p:nvSpPr>
        <p:spPr>
          <a:xfrm>
            <a:off x="7924800" y="645837"/>
            <a:ext cx="3637180" cy="36512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sz="24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7"/>
          <p:cNvSpPr txBox="1">
            <a:spLocks noGrp="1"/>
          </p:cNvSpPr>
          <p:nvPr>
            <p:ph type="ftr" idx="11"/>
          </p:nvPr>
        </p:nvSpPr>
        <p:spPr>
          <a:xfrm>
            <a:off x="630000" y="7175500"/>
            <a:ext cx="6999526"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7"/>
          <p:cNvSpPr txBox="1">
            <a:spLocks noGrp="1"/>
          </p:cNvSpPr>
          <p:nvPr>
            <p:ph type="sldNum" idx="12"/>
          </p:nvPr>
        </p:nvSpPr>
        <p:spPr>
          <a:xfrm>
            <a:off x="10689997" y="7175500"/>
            <a:ext cx="871985"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pic>
        <p:nvPicPr>
          <p:cNvPr id="150" name="Google Shape;150;p37"/>
          <p:cNvPicPr preferRelativeResize="0"/>
          <p:nvPr/>
        </p:nvPicPr>
        <p:blipFill rotWithShape="1">
          <a:blip r:embed="rId2">
            <a:alphaModFix/>
          </a:blip>
          <a:srcRect/>
          <a:stretch/>
        </p:blipFill>
        <p:spPr>
          <a:xfrm>
            <a:off x="629999" y="638176"/>
            <a:ext cx="2370375" cy="2674743"/>
          </a:xfrm>
          <a:prstGeom prst="rect">
            <a:avLst/>
          </a:prstGeom>
          <a:noFill/>
          <a:ln>
            <a:noFill/>
          </a:ln>
        </p:spPr>
      </p:pic>
      <p:pic>
        <p:nvPicPr>
          <p:cNvPr id="151" name="Google Shape;151;p37"/>
          <p:cNvPicPr preferRelativeResize="0"/>
          <p:nvPr/>
        </p:nvPicPr>
        <p:blipFill rotWithShape="1">
          <a:blip r:embed="rId3">
            <a:alphaModFix/>
          </a:blip>
          <a:srcRect/>
          <a:stretch/>
        </p:blipFill>
        <p:spPr>
          <a:xfrm>
            <a:off x="629999" y="4861045"/>
            <a:ext cx="2503725" cy="138498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_Title Slide Half pic">
  <p:cSld name="1_Title Slide Half pic">
    <p:bg>
      <p:bgPr>
        <a:solidFill>
          <a:schemeClr val="lt2"/>
        </a:solidFill>
        <a:effectLst/>
      </p:bgPr>
    </p:bg>
    <p:spTree>
      <p:nvGrpSpPr>
        <p:cNvPr id="1" name="Shape 152"/>
        <p:cNvGrpSpPr/>
        <p:nvPr/>
      </p:nvGrpSpPr>
      <p:grpSpPr>
        <a:xfrm>
          <a:off x="0" y="0"/>
          <a:ext cx="0" cy="0"/>
          <a:chOff x="0" y="0"/>
          <a:chExt cx="0" cy="0"/>
        </a:xfrm>
      </p:grpSpPr>
      <p:sp>
        <p:nvSpPr>
          <p:cNvPr id="153" name="Google Shape;153;p38"/>
          <p:cNvSpPr>
            <a:spLocks noGrp="1"/>
          </p:cNvSpPr>
          <p:nvPr>
            <p:ph type="pic" idx="2"/>
          </p:nvPr>
        </p:nvSpPr>
        <p:spPr>
          <a:xfrm>
            <a:off x="0" y="0"/>
            <a:ext cx="6096000" cy="6858000"/>
          </a:xfrm>
          <a:prstGeom prst="rect">
            <a:avLst/>
          </a:prstGeom>
          <a:noFill/>
          <a:ln>
            <a:noFill/>
          </a:ln>
        </p:spPr>
      </p:sp>
      <p:sp>
        <p:nvSpPr>
          <p:cNvPr id="154" name="Google Shape;154;p38"/>
          <p:cNvSpPr txBox="1">
            <a:spLocks noGrp="1"/>
          </p:cNvSpPr>
          <p:nvPr>
            <p:ph type="ctrTitle"/>
          </p:nvPr>
        </p:nvSpPr>
        <p:spPr>
          <a:xfrm>
            <a:off x="7051248" y="2386420"/>
            <a:ext cx="4510733" cy="2252542"/>
          </a:xfrm>
          <a:prstGeom prst="rect">
            <a:avLst/>
          </a:prstGeom>
          <a:noFill/>
          <a:ln>
            <a:noFill/>
          </a:ln>
        </p:spPr>
        <p:txBody>
          <a:bodyPr spcFirstLastPara="1" wrap="square" lIns="0" tIns="0" rIns="0" bIns="0" anchor="t" anchorCtr="0">
            <a:normAutofit/>
          </a:bodyPr>
          <a:lstStyle>
            <a:lvl1pPr lvl="0" algn="r">
              <a:lnSpc>
                <a:spcPct val="90000"/>
              </a:lnSpc>
              <a:spcBef>
                <a:spcPts val="0"/>
              </a:spcBef>
              <a:spcAft>
                <a:spcPts val="0"/>
              </a:spcAft>
              <a:buClr>
                <a:schemeClr val="lt1"/>
              </a:buClr>
              <a:buSzPts val="4200"/>
              <a:buFont typeface="Signika Negative"/>
              <a:buNone/>
              <a:defRPr sz="4200">
                <a:solidFill>
                  <a:schemeClr val="lt1"/>
                </a:solidFill>
                <a:latin typeface="Signika Negative"/>
                <a:ea typeface="Signika Negative"/>
                <a:cs typeface="Signika Negative"/>
                <a:sym typeface="Signika Negativ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8"/>
          <p:cNvSpPr txBox="1">
            <a:spLocks noGrp="1"/>
          </p:cNvSpPr>
          <p:nvPr>
            <p:ph type="subTitle" idx="1"/>
          </p:nvPr>
        </p:nvSpPr>
        <p:spPr>
          <a:xfrm>
            <a:off x="7051249" y="5486400"/>
            <a:ext cx="4510731" cy="821531"/>
          </a:xfrm>
          <a:prstGeom prst="rect">
            <a:avLst/>
          </a:prstGeom>
          <a:noFill/>
          <a:ln>
            <a:noFill/>
          </a:ln>
        </p:spPr>
        <p:txBody>
          <a:bodyPr spcFirstLastPara="1" wrap="square" lIns="0" tIns="0" rIns="0" bIns="0" anchor="b" anchorCtr="0">
            <a:normAutofit/>
          </a:bodyPr>
          <a:lstStyle>
            <a:lvl1pPr lvl="0" algn="r">
              <a:lnSpc>
                <a:spcPct val="90000"/>
              </a:lnSpc>
              <a:spcBef>
                <a:spcPts val="500"/>
              </a:spcBef>
              <a:spcAft>
                <a:spcPts val="0"/>
              </a:spcAft>
              <a:buClr>
                <a:schemeClr val="lt1"/>
              </a:buClr>
              <a:buSzPts val="2800"/>
              <a:buNone/>
              <a:defRPr sz="28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Clr>
                <a:schemeClr val="dk1"/>
              </a:buClr>
              <a:buSzPts val="1600"/>
              <a:buFont typeface="Signika Negative Light"/>
              <a:buNone/>
              <a:defRPr sz="1600"/>
            </a:lvl4pPr>
            <a:lvl5pPr lvl="4" algn="ctr">
              <a:lnSpc>
                <a:spcPct val="90000"/>
              </a:lnSpc>
              <a:spcBef>
                <a:spcPts val="1000"/>
              </a:spcBef>
              <a:spcAft>
                <a:spcPts val="0"/>
              </a:spcAft>
              <a:buClr>
                <a:schemeClr val="dk1"/>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100"/>
              </a:spcBef>
              <a:spcAft>
                <a:spcPts val="0"/>
              </a:spcAft>
              <a:buClr>
                <a:schemeClr val="dk1"/>
              </a:buClr>
              <a:buSzPts val="1600"/>
              <a:buNone/>
              <a:defRPr sz="1600"/>
            </a:lvl8pPr>
            <a:lvl9pPr lvl="8" algn="ctr">
              <a:lnSpc>
                <a:spcPct val="90000"/>
              </a:lnSpc>
              <a:spcBef>
                <a:spcPts val="100"/>
              </a:spcBef>
              <a:spcAft>
                <a:spcPts val="100"/>
              </a:spcAft>
              <a:buSzPts val="1600"/>
              <a:buNone/>
              <a:defRPr sz="1600"/>
            </a:lvl9pPr>
          </a:lstStyle>
          <a:p>
            <a:endParaRPr/>
          </a:p>
        </p:txBody>
      </p:sp>
      <p:sp>
        <p:nvSpPr>
          <p:cNvPr id="156" name="Google Shape;156;p38"/>
          <p:cNvSpPr txBox="1">
            <a:spLocks noGrp="1"/>
          </p:cNvSpPr>
          <p:nvPr>
            <p:ph type="dt" idx="10"/>
          </p:nvPr>
        </p:nvSpPr>
        <p:spPr>
          <a:xfrm>
            <a:off x="7051248" y="4663024"/>
            <a:ext cx="4493397" cy="36512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8"/>
          <p:cNvSpPr txBox="1">
            <a:spLocks noGrp="1"/>
          </p:cNvSpPr>
          <p:nvPr>
            <p:ph type="ftr" idx="11"/>
          </p:nvPr>
        </p:nvSpPr>
        <p:spPr>
          <a:xfrm>
            <a:off x="630000" y="7032625"/>
            <a:ext cx="6999526"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8"/>
          <p:cNvSpPr txBox="1">
            <a:spLocks noGrp="1"/>
          </p:cNvSpPr>
          <p:nvPr>
            <p:ph type="sldNum" idx="12"/>
          </p:nvPr>
        </p:nvSpPr>
        <p:spPr>
          <a:xfrm>
            <a:off x="10689997" y="7032625"/>
            <a:ext cx="871985"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grpSp>
        <p:nvGrpSpPr>
          <p:cNvPr id="159" name="Google Shape;159;p38"/>
          <p:cNvGrpSpPr/>
          <p:nvPr/>
        </p:nvGrpSpPr>
        <p:grpSpPr>
          <a:xfrm>
            <a:off x="9439564" y="0"/>
            <a:ext cx="2752436" cy="1818704"/>
            <a:chOff x="9439564" y="0"/>
            <a:chExt cx="2752436" cy="1818704"/>
          </a:xfrm>
        </p:grpSpPr>
        <p:pic>
          <p:nvPicPr>
            <p:cNvPr id="160" name="Google Shape;160;p38"/>
            <p:cNvPicPr preferRelativeResize="0"/>
            <p:nvPr/>
          </p:nvPicPr>
          <p:blipFill rotWithShape="1">
            <a:blip r:embed="rId2">
              <a:alphaModFix/>
            </a:blip>
            <a:srcRect/>
            <a:stretch/>
          </p:blipFill>
          <p:spPr>
            <a:xfrm>
              <a:off x="9439564" y="644646"/>
              <a:ext cx="2122416" cy="1174058"/>
            </a:xfrm>
            <a:prstGeom prst="rect">
              <a:avLst/>
            </a:prstGeom>
            <a:noFill/>
            <a:ln>
              <a:noFill/>
            </a:ln>
          </p:spPr>
        </p:pic>
        <p:sp>
          <p:nvSpPr>
            <p:cNvPr id="161" name="Google Shape;161;p38"/>
            <p:cNvSpPr/>
            <p:nvPr/>
          </p:nvSpPr>
          <p:spPr>
            <a:xfrm>
              <a:off x="11944350" y="0"/>
              <a:ext cx="247650" cy="2476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ignika Negative Light"/>
                <a:ea typeface="Signika Negative Light"/>
                <a:cs typeface="Signika Negative Light"/>
                <a:sym typeface="Signika Negative Light"/>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solidFill>
          <a:schemeClr val="lt1"/>
        </a:solidFill>
        <a:effectLst/>
      </p:bgPr>
    </p:bg>
    <p:spTree>
      <p:nvGrpSpPr>
        <p:cNvPr id="1" name="Shape 162"/>
        <p:cNvGrpSpPr/>
        <p:nvPr/>
      </p:nvGrpSpPr>
      <p:grpSpPr>
        <a:xfrm>
          <a:off x="0" y="0"/>
          <a:ext cx="0" cy="0"/>
          <a:chOff x="0" y="0"/>
          <a:chExt cx="0" cy="0"/>
        </a:xfrm>
      </p:grpSpPr>
      <p:sp>
        <p:nvSpPr>
          <p:cNvPr id="163" name="Google Shape;163;p39"/>
          <p:cNvSpPr txBox="1">
            <a:spLocks noGrp="1"/>
          </p:cNvSpPr>
          <p:nvPr>
            <p:ph type="title"/>
          </p:nvPr>
        </p:nvSpPr>
        <p:spPr>
          <a:xfrm>
            <a:off x="5762296" y="1709738"/>
            <a:ext cx="5799686" cy="285273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4200"/>
              <a:buFont typeface="Signika Negative"/>
              <a:buNone/>
              <a:defRPr sz="42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39"/>
          <p:cNvSpPr txBox="1">
            <a:spLocks noGrp="1"/>
          </p:cNvSpPr>
          <p:nvPr>
            <p:ph type="body" idx="1"/>
          </p:nvPr>
        </p:nvSpPr>
        <p:spPr>
          <a:xfrm>
            <a:off x="5762296" y="4855780"/>
            <a:ext cx="5799686" cy="111004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00"/>
              </a:spcBef>
              <a:spcAft>
                <a:spcPts val="0"/>
              </a:spcAft>
              <a:buClr>
                <a:schemeClr val="lt2"/>
              </a:buClr>
              <a:buSzPts val="2500"/>
              <a:buNone/>
              <a:defRPr sz="2500">
                <a:solidFill>
                  <a:schemeClr val="lt2"/>
                </a:solidFill>
              </a:defRPr>
            </a:lvl1pPr>
            <a:lvl2pPr marL="914400" lvl="1" indent="-228600" algn="l">
              <a:lnSpc>
                <a:spcPct val="90000"/>
              </a:lnSpc>
              <a:spcBef>
                <a:spcPts val="500"/>
              </a:spcBef>
              <a:spcAft>
                <a:spcPts val="0"/>
              </a:spcAft>
              <a:buSzPts val="2000"/>
              <a:buNone/>
              <a:defRPr sz="2000">
                <a:solidFill>
                  <a:srgbClr val="8C989E"/>
                </a:solidFill>
              </a:defRPr>
            </a:lvl2pPr>
            <a:lvl3pPr marL="1371600" lvl="2" indent="-228600" algn="l">
              <a:lnSpc>
                <a:spcPct val="90000"/>
              </a:lnSpc>
              <a:spcBef>
                <a:spcPts val="500"/>
              </a:spcBef>
              <a:spcAft>
                <a:spcPts val="0"/>
              </a:spcAft>
              <a:buSzPts val="1800"/>
              <a:buNone/>
              <a:defRPr sz="1800">
                <a:solidFill>
                  <a:srgbClr val="8C989E"/>
                </a:solidFill>
              </a:defRPr>
            </a:lvl3pPr>
            <a:lvl4pPr marL="1828800" lvl="3" indent="-228600" algn="l">
              <a:lnSpc>
                <a:spcPct val="90000"/>
              </a:lnSpc>
              <a:spcBef>
                <a:spcPts val="500"/>
              </a:spcBef>
              <a:spcAft>
                <a:spcPts val="0"/>
              </a:spcAft>
              <a:buClr>
                <a:srgbClr val="8C989E"/>
              </a:buClr>
              <a:buSzPts val="1600"/>
              <a:buFont typeface="Signika Negative Light"/>
              <a:buNone/>
              <a:defRPr sz="1600">
                <a:solidFill>
                  <a:srgbClr val="8C989E"/>
                </a:solidFill>
              </a:defRPr>
            </a:lvl4pPr>
            <a:lvl5pPr marL="2286000" lvl="4" indent="-228600" algn="l">
              <a:lnSpc>
                <a:spcPct val="90000"/>
              </a:lnSpc>
              <a:spcBef>
                <a:spcPts val="1000"/>
              </a:spcBef>
              <a:spcAft>
                <a:spcPts val="0"/>
              </a:spcAft>
              <a:buClr>
                <a:srgbClr val="8C989E"/>
              </a:buClr>
              <a:buSzPts val="1600"/>
              <a:buNone/>
              <a:defRPr sz="1600">
                <a:solidFill>
                  <a:srgbClr val="8C989E"/>
                </a:solidFill>
              </a:defRPr>
            </a:lvl5pPr>
            <a:lvl6pPr marL="2743200" lvl="5" indent="-228600" algn="l">
              <a:lnSpc>
                <a:spcPct val="90000"/>
              </a:lnSpc>
              <a:spcBef>
                <a:spcPts val="1000"/>
              </a:spcBef>
              <a:spcAft>
                <a:spcPts val="0"/>
              </a:spcAft>
              <a:buClr>
                <a:srgbClr val="8C989E"/>
              </a:buClr>
              <a:buSzPts val="1600"/>
              <a:buNone/>
              <a:defRPr sz="1600">
                <a:solidFill>
                  <a:srgbClr val="8C989E"/>
                </a:solidFill>
              </a:defRPr>
            </a:lvl6pPr>
            <a:lvl7pPr marL="3200400" lvl="6" indent="-228600" algn="l">
              <a:lnSpc>
                <a:spcPct val="90000"/>
              </a:lnSpc>
              <a:spcBef>
                <a:spcPts val="500"/>
              </a:spcBef>
              <a:spcAft>
                <a:spcPts val="0"/>
              </a:spcAft>
              <a:buClr>
                <a:srgbClr val="8C989E"/>
              </a:buClr>
              <a:buSzPts val="1600"/>
              <a:buNone/>
              <a:defRPr sz="1600">
                <a:solidFill>
                  <a:srgbClr val="8C989E"/>
                </a:solidFill>
              </a:defRPr>
            </a:lvl7pPr>
            <a:lvl8pPr marL="3657600" lvl="7" indent="-228600" algn="l">
              <a:lnSpc>
                <a:spcPct val="90000"/>
              </a:lnSpc>
              <a:spcBef>
                <a:spcPts val="100"/>
              </a:spcBef>
              <a:spcAft>
                <a:spcPts val="0"/>
              </a:spcAft>
              <a:buClr>
                <a:srgbClr val="8C989E"/>
              </a:buClr>
              <a:buSzPts val="1600"/>
              <a:buNone/>
              <a:defRPr sz="1600">
                <a:solidFill>
                  <a:srgbClr val="8C989E"/>
                </a:solidFill>
              </a:defRPr>
            </a:lvl8pPr>
            <a:lvl9pPr marL="4114800" lvl="8" indent="-228600" algn="l">
              <a:lnSpc>
                <a:spcPct val="90000"/>
              </a:lnSpc>
              <a:spcBef>
                <a:spcPts val="100"/>
              </a:spcBef>
              <a:spcAft>
                <a:spcPts val="100"/>
              </a:spcAft>
              <a:buSzPts val="1600"/>
              <a:buNone/>
              <a:defRPr sz="1600">
                <a:solidFill>
                  <a:srgbClr val="8C989E"/>
                </a:solidFill>
              </a:defRPr>
            </a:lvl9pPr>
          </a:lstStyle>
          <a:p>
            <a:endParaRPr/>
          </a:p>
        </p:txBody>
      </p:sp>
      <p:sp>
        <p:nvSpPr>
          <p:cNvPr id="165" name="Google Shape;165;p39"/>
          <p:cNvSpPr txBox="1">
            <a:spLocks noGrp="1"/>
          </p:cNvSpPr>
          <p:nvPr>
            <p:ph type="dt" idx="10"/>
          </p:nvPr>
        </p:nvSpPr>
        <p:spPr>
          <a:xfrm>
            <a:off x="7946795" y="6398294"/>
            <a:ext cx="2743200" cy="204626"/>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9"/>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39"/>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39"/>
          <p:cNvSpPr txBox="1">
            <a:spLocks noGrp="1"/>
          </p:cNvSpPr>
          <p:nvPr>
            <p:ph type="body" idx="2"/>
          </p:nvPr>
        </p:nvSpPr>
        <p:spPr>
          <a:xfrm>
            <a:off x="5762296" y="675653"/>
            <a:ext cx="5799686" cy="5848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00"/>
              </a:spcBef>
              <a:spcAft>
                <a:spcPts val="0"/>
              </a:spcAft>
              <a:buClr>
                <a:schemeClr val="lt2"/>
              </a:buClr>
              <a:buSzPts val="2500"/>
              <a:buNone/>
              <a:defRPr sz="2500" cap="none">
                <a:solidFill>
                  <a:schemeClr val="lt2"/>
                </a:solidFill>
                <a:latin typeface="Signika Negative Light"/>
                <a:ea typeface="Signika Negative Light"/>
                <a:cs typeface="Signika Negative Light"/>
                <a:sym typeface="Signika Negative Light"/>
              </a:defRPr>
            </a:lvl1pPr>
            <a:lvl2pPr marL="914400" lvl="1" indent="-228600" algn="l">
              <a:lnSpc>
                <a:spcPct val="90000"/>
              </a:lnSpc>
              <a:spcBef>
                <a:spcPts val="500"/>
              </a:spcBef>
              <a:spcAft>
                <a:spcPts val="0"/>
              </a:spcAft>
              <a:buSzPts val="2500"/>
              <a:buNone/>
              <a:defRPr sz="2500">
                <a:solidFill>
                  <a:schemeClr val="lt2"/>
                </a:solidFill>
                <a:latin typeface="Signika Negative Light"/>
                <a:ea typeface="Signika Negative Light"/>
                <a:cs typeface="Signika Negative Light"/>
                <a:sym typeface="Signika Negative Light"/>
              </a:defRPr>
            </a:lvl2pPr>
            <a:lvl3pPr marL="1371600" lvl="2" indent="-228600" algn="l">
              <a:lnSpc>
                <a:spcPct val="90000"/>
              </a:lnSpc>
              <a:spcBef>
                <a:spcPts val="500"/>
              </a:spcBef>
              <a:spcAft>
                <a:spcPts val="0"/>
              </a:spcAft>
              <a:buSzPts val="2500"/>
              <a:buNone/>
              <a:defRPr sz="2500">
                <a:solidFill>
                  <a:schemeClr val="lt2"/>
                </a:solidFill>
                <a:latin typeface="Signika Negative Light"/>
                <a:ea typeface="Signika Negative Light"/>
                <a:cs typeface="Signika Negative Light"/>
                <a:sym typeface="Signika Negative Light"/>
              </a:defRPr>
            </a:lvl3pPr>
            <a:lvl4pPr marL="1828800" lvl="3" indent="-228600" algn="l">
              <a:lnSpc>
                <a:spcPct val="90000"/>
              </a:lnSpc>
              <a:spcBef>
                <a:spcPts val="500"/>
              </a:spcBef>
              <a:spcAft>
                <a:spcPts val="0"/>
              </a:spcAft>
              <a:buClr>
                <a:schemeClr val="lt2"/>
              </a:buClr>
              <a:buSzPts val="2500"/>
              <a:buFont typeface="Signika Negative Light"/>
              <a:buNone/>
              <a:defRPr sz="2500">
                <a:solidFill>
                  <a:schemeClr val="lt2"/>
                </a:solidFill>
                <a:latin typeface="Signika Negative Light"/>
                <a:ea typeface="Signika Negative Light"/>
                <a:cs typeface="Signika Negative Light"/>
                <a:sym typeface="Signika Negative Light"/>
              </a:defRPr>
            </a:lvl4pPr>
            <a:lvl5pPr marL="2286000" lvl="4" indent="-228600" algn="l">
              <a:lnSpc>
                <a:spcPct val="90000"/>
              </a:lnSpc>
              <a:spcBef>
                <a:spcPts val="1000"/>
              </a:spcBef>
              <a:spcAft>
                <a:spcPts val="0"/>
              </a:spcAft>
              <a:buClr>
                <a:schemeClr val="lt2"/>
              </a:buClr>
              <a:buSzPts val="2500"/>
              <a:buNone/>
              <a:defRPr sz="2500">
                <a:solidFill>
                  <a:schemeClr val="lt2"/>
                </a:solidFill>
                <a:latin typeface="Signika Negative Light"/>
                <a:ea typeface="Signika Negative Light"/>
                <a:cs typeface="Signika Negative Light"/>
                <a:sym typeface="Signika Negative Light"/>
              </a:defRPr>
            </a:lvl5pPr>
            <a:lvl6pPr marL="2743200" lvl="5" indent="-228600" algn="l">
              <a:lnSpc>
                <a:spcPct val="90000"/>
              </a:lnSpc>
              <a:spcBef>
                <a:spcPts val="1000"/>
              </a:spcBef>
              <a:spcAft>
                <a:spcPts val="0"/>
              </a:spcAft>
              <a:buClr>
                <a:schemeClr val="dk1"/>
              </a:buClr>
              <a:buSzPts val="1800"/>
              <a:buNone/>
              <a:defRPr/>
            </a:lvl6pPr>
            <a:lvl7pPr marL="3200400" lvl="6" indent="-228600" algn="l">
              <a:lnSpc>
                <a:spcPct val="90000"/>
              </a:lnSpc>
              <a:spcBef>
                <a:spcPts val="500"/>
              </a:spcBef>
              <a:spcAft>
                <a:spcPts val="0"/>
              </a:spcAft>
              <a:buClr>
                <a:schemeClr val="dk1"/>
              </a:buClr>
              <a:buSzPts val="1800"/>
              <a:buNone/>
              <a:defRPr/>
            </a:lvl7pPr>
            <a:lvl8pPr marL="3657600" lvl="7" indent="-342900" algn="l">
              <a:lnSpc>
                <a:spcPct val="90000"/>
              </a:lnSpc>
              <a:spcBef>
                <a:spcPts val="100"/>
              </a:spcBef>
              <a:spcAft>
                <a:spcPts val="0"/>
              </a:spcAft>
              <a:buClr>
                <a:schemeClr val="dk1"/>
              </a:buClr>
              <a:buSzPts val="1800"/>
              <a:buChar char="•"/>
              <a:defRPr/>
            </a:lvl8pPr>
            <a:lvl9pPr marL="4114800" lvl="8" indent="-342900" algn="l">
              <a:lnSpc>
                <a:spcPct val="90000"/>
              </a:lnSpc>
              <a:spcBef>
                <a:spcPts val="100"/>
              </a:spcBef>
              <a:spcAft>
                <a:spcPts val="100"/>
              </a:spcAft>
              <a:buSzPts val="1800"/>
              <a:buChar char="–"/>
              <a:defRPr/>
            </a:lvl9pPr>
          </a:lstStyle>
          <a:p>
            <a:endParaRPr/>
          </a:p>
        </p:txBody>
      </p:sp>
      <p:pic>
        <p:nvPicPr>
          <p:cNvPr id="169" name="Google Shape;169;p39"/>
          <p:cNvPicPr preferRelativeResize="0"/>
          <p:nvPr/>
        </p:nvPicPr>
        <p:blipFill rotWithShape="1">
          <a:blip r:embed="rId2">
            <a:alphaModFix/>
          </a:blip>
          <a:srcRect/>
          <a:stretch/>
        </p:blipFill>
        <p:spPr>
          <a:xfrm>
            <a:off x="630000" y="642965"/>
            <a:ext cx="2882820" cy="159469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3"/>
        <p:cNvGrpSpPr/>
        <p:nvPr/>
      </p:nvGrpSpPr>
      <p:grpSpPr>
        <a:xfrm>
          <a:off x="0" y="0"/>
          <a:ext cx="0" cy="0"/>
          <a:chOff x="0" y="0"/>
          <a:chExt cx="0" cy="0"/>
        </a:xfrm>
      </p:grpSpPr>
      <p:sp>
        <p:nvSpPr>
          <p:cNvPr id="24" name="Google Shape;24;p22"/>
          <p:cNvSpPr txBox="1">
            <a:spLocks noGrp="1"/>
          </p:cNvSpPr>
          <p:nvPr>
            <p:ph type="dt" idx="10"/>
          </p:nvPr>
        </p:nvSpPr>
        <p:spPr>
          <a:xfrm>
            <a:off x="7946795" y="6398294"/>
            <a:ext cx="2743200" cy="204626"/>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2700540" y="6071631"/>
            <a:ext cx="5359292" cy="20462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Section Header">
  <p:cSld name="5_Section Header">
    <p:bg>
      <p:bgPr>
        <a:solidFill>
          <a:schemeClr val="lt1"/>
        </a:solidFill>
        <a:effectLst/>
      </p:bgPr>
    </p:bg>
    <p:spTree>
      <p:nvGrpSpPr>
        <p:cNvPr id="1" name="Shape 170"/>
        <p:cNvGrpSpPr/>
        <p:nvPr/>
      </p:nvGrpSpPr>
      <p:grpSpPr>
        <a:xfrm>
          <a:off x="0" y="0"/>
          <a:ext cx="0" cy="0"/>
          <a:chOff x="0" y="0"/>
          <a:chExt cx="0" cy="0"/>
        </a:xfrm>
      </p:grpSpPr>
      <p:sp>
        <p:nvSpPr>
          <p:cNvPr id="171" name="Google Shape;171;p40"/>
          <p:cNvSpPr>
            <a:spLocks noGrp="1"/>
          </p:cNvSpPr>
          <p:nvPr>
            <p:ph type="pic" idx="2"/>
          </p:nvPr>
        </p:nvSpPr>
        <p:spPr>
          <a:xfrm>
            <a:off x="-1" y="0"/>
            <a:ext cx="12191999" cy="2751138"/>
          </a:xfrm>
          <a:prstGeom prst="rect">
            <a:avLst/>
          </a:prstGeom>
          <a:solidFill>
            <a:schemeClr val="accent2">
              <a:alpha val="41960"/>
            </a:schemeClr>
          </a:solidFill>
          <a:ln>
            <a:noFill/>
          </a:ln>
        </p:spPr>
      </p:sp>
      <p:sp>
        <p:nvSpPr>
          <p:cNvPr id="172" name="Google Shape;172;p40"/>
          <p:cNvSpPr txBox="1">
            <a:spLocks noGrp="1"/>
          </p:cNvSpPr>
          <p:nvPr>
            <p:ph type="title"/>
          </p:nvPr>
        </p:nvSpPr>
        <p:spPr>
          <a:xfrm>
            <a:off x="630000" y="3328604"/>
            <a:ext cx="10931982" cy="1233871"/>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4200"/>
              <a:buFont typeface="Signika Negative"/>
              <a:buNone/>
              <a:defRPr sz="42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40"/>
          <p:cNvSpPr txBox="1">
            <a:spLocks noGrp="1"/>
          </p:cNvSpPr>
          <p:nvPr>
            <p:ph type="body" idx="1"/>
          </p:nvPr>
        </p:nvSpPr>
        <p:spPr>
          <a:xfrm>
            <a:off x="630000" y="5219700"/>
            <a:ext cx="10931982" cy="65722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00"/>
              </a:spcBef>
              <a:spcAft>
                <a:spcPts val="0"/>
              </a:spcAft>
              <a:buClr>
                <a:schemeClr val="lt2"/>
              </a:buClr>
              <a:buSzPts val="2500"/>
              <a:buNone/>
              <a:defRPr sz="2500">
                <a:solidFill>
                  <a:schemeClr val="lt2"/>
                </a:solidFill>
              </a:defRPr>
            </a:lvl1pPr>
            <a:lvl2pPr marL="914400" lvl="1" indent="-228600" algn="l">
              <a:lnSpc>
                <a:spcPct val="90000"/>
              </a:lnSpc>
              <a:spcBef>
                <a:spcPts val="500"/>
              </a:spcBef>
              <a:spcAft>
                <a:spcPts val="0"/>
              </a:spcAft>
              <a:buSzPts val="2000"/>
              <a:buNone/>
              <a:defRPr sz="2000">
                <a:solidFill>
                  <a:srgbClr val="8C989E"/>
                </a:solidFill>
              </a:defRPr>
            </a:lvl2pPr>
            <a:lvl3pPr marL="1371600" lvl="2" indent="-228600" algn="l">
              <a:lnSpc>
                <a:spcPct val="90000"/>
              </a:lnSpc>
              <a:spcBef>
                <a:spcPts val="500"/>
              </a:spcBef>
              <a:spcAft>
                <a:spcPts val="0"/>
              </a:spcAft>
              <a:buSzPts val="1800"/>
              <a:buNone/>
              <a:defRPr sz="1800">
                <a:solidFill>
                  <a:srgbClr val="8C989E"/>
                </a:solidFill>
              </a:defRPr>
            </a:lvl3pPr>
            <a:lvl4pPr marL="1828800" lvl="3" indent="-228600" algn="l">
              <a:lnSpc>
                <a:spcPct val="90000"/>
              </a:lnSpc>
              <a:spcBef>
                <a:spcPts val="500"/>
              </a:spcBef>
              <a:spcAft>
                <a:spcPts val="0"/>
              </a:spcAft>
              <a:buClr>
                <a:srgbClr val="8C989E"/>
              </a:buClr>
              <a:buSzPts val="1600"/>
              <a:buFont typeface="Signika Negative Light"/>
              <a:buNone/>
              <a:defRPr sz="1600">
                <a:solidFill>
                  <a:srgbClr val="8C989E"/>
                </a:solidFill>
              </a:defRPr>
            </a:lvl4pPr>
            <a:lvl5pPr marL="2286000" lvl="4" indent="-228600" algn="l">
              <a:lnSpc>
                <a:spcPct val="90000"/>
              </a:lnSpc>
              <a:spcBef>
                <a:spcPts val="1000"/>
              </a:spcBef>
              <a:spcAft>
                <a:spcPts val="0"/>
              </a:spcAft>
              <a:buClr>
                <a:srgbClr val="8C989E"/>
              </a:buClr>
              <a:buSzPts val="1600"/>
              <a:buNone/>
              <a:defRPr sz="1600">
                <a:solidFill>
                  <a:srgbClr val="8C989E"/>
                </a:solidFill>
              </a:defRPr>
            </a:lvl5pPr>
            <a:lvl6pPr marL="2743200" lvl="5" indent="-228600" algn="l">
              <a:lnSpc>
                <a:spcPct val="90000"/>
              </a:lnSpc>
              <a:spcBef>
                <a:spcPts val="1000"/>
              </a:spcBef>
              <a:spcAft>
                <a:spcPts val="0"/>
              </a:spcAft>
              <a:buClr>
                <a:srgbClr val="8C989E"/>
              </a:buClr>
              <a:buSzPts val="1600"/>
              <a:buNone/>
              <a:defRPr sz="1600">
                <a:solidFill>
                  <a:srgbClr val="8C989E"/>
                </a:solidFill>
              </a:defRPr>
            </a:lvl6pPr>
            <a:lvl7pPr marL="3200400" lvl="6" indent="-228600" algn="l">
              <a:lnSpc>
                <a:spcPct val="90000"/>
              </a:lnSpc>
              <a:spcBef>
                <a:spcPts val="500"/>
              </a:spcBef>
              <a:spcAft>
                <a:spcPts val="0"/>
              </a:spcAft>
              <a:buClr>
                <a:srgbClr val="8C989E"/>
              </a:buClr>
              <a:buSzPts val="1600"/>
              <a:buNone/>
              <a:defRPr sz="1600">
                <a:solidFill>
                  <a:srgbClr val="8C989E"/>
                </a:solidFill>
              </a:defRPr>
            </a:lvl7pPr>
            <a:lvl8pPr marL="3657600" lvl="7" indent="-228600" algn="l">
              <a:lnSpc>
                <a:spcPct val="90000"/>
              </a:lnSpc>
              <a:spcBef>
                <a:spcPts val="100"/>
              </a:spcBef>
              <a:spcAft>
                <a:spcPts val="0"/>
              </a:spcAft>
              <a:buClr>
                <a:srgbClr val="8C989E"/>
              </a:buClr>
              <a:buSzPts val="1600"/>
              <a:buNone/>
              <a:defRPr sz="1600">
                <a:solidFill>
                  <a:srgbClr val="8C989E"/>
                </a:solidFill>
              </a:defRPr>
            </a:lvl8pPr>
            <a:lvl9pPr marL="4114800" lvl="8" indent="-228600" algn="l">
              <a:lnSpc>
                <a:spcPct val="90000"/>
              </a:lnSpc>
              <a:spcBef>
                <a:spcPts val="100"/>
              </a:spcBef>
              <a:spcAft>
                <a:spcPts val="100"/>
              </a:spcAft>
              <a:buSzPts val="1600"/>
              <a:buNone/>
              <a:defRPr sz="1600">
                <a:solidFill>
                  <a:srgbClr val="8C989E"/>
                </a:solidFill>
              </a:defRPr>
            </a:lvl9pPr>
          </a:lstStyle>
          <a:p>
            <a:endParaRPr/>
          </a:p>
        </p:txBody>
      </p:sp>
      <p:sp>
        <p:nvSpPr>
          <p:cNvPr id="174" name="Google Shape;174;p40"/>
          <p:cNvSpPr txBox="1">
            <a:spLocks noGrp="1"/>
          </p:cNvSpPr>
          <p:nvPr>
            <p:ph type="dt" idx="10"/>
          </p:nvPr>
        </p:nvSpPr>
        <p:spPr>
          <a:xfrm>
            <a:off x="7946795" y="6398294"/>
            <a:ext cx="2743200" cy="204626"/>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40"/>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0"/>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77"/>
        <p:cNvGrpSpPr/>
        <p:nvPr/>
      </p:nvGrpSpPr>
      <p:grpSpPr>
        <a:xfrm>
          <a:off x="0" y="0"/>
          <a:ext cx="0" cy="0"/>
          <a:chOff x="0" y="0"/>
          <a:chExt cx="0" cy="0"/>
        </a:xfrm>
      </p:grpSpPr>
      <p:sp>
        <p:nvSpPr>
          <p:cNvPr id="178" name="Google Shape;178;p41"/>
          <p:cNvSpPr txBox="1">
            <a:spLocks noGrp="1"/>
          </p:cNvSpPr>
          <p:nvPr>
            <p:ph type="dt" idx="10"/>
          </p:nvPr>
        </p:nvSpPr>
        <p:spPr>
          <a:xfrm>
            <a:off x="7946795" y="6398294"/>
            <a:ext cx="2743200" cy="204626"/>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41"/>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41"/>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1"/>
        <p:cNvGrpSpPr/>
        <p:nvPr/>
      </p:nvGrpSpPr>
      <p:grpSpPr>
        <a:xfrm>
          <a:off x="0" y="0"/>
          <a:ext cx="0" cy="0"/>
          <a:chOff x="0" y="0"/>
          <a:chExt cx="0" cy="0"/>
        </a:xfrm>
      </p:grpSpPr>
      <p:sp>
        <p:nvSpPr>
          <p:cNvPr id="182" name="Google Shape;182;g2b94833d502_0_16302"/>
          <p:cNvSpPr txBox="1">
            <a:spLocks noGrp="1"/>
          </p:cNvSpPr>
          <p:nvPr>
            <p:ph type="ctrTitle"/>
          </p:nvPr>
        </p:nvSpPr>
        <p:spPr>
          <a:xfrm>
            <a:off x="415611" y="992767"/>
            <a:ext cx="11360700" cy="2736900"/>
          </a:xfrm>
          <a:prstGeom prst="rect">
            <a:avLst/>
          </a:prstGeom>
        </p:spPr>
        <p:txBody>
          <a:bodyPr spcFirstLastPara="1" wrap="square" lIns="0" tIns="0" rIns="0" bIns="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83" name="Google Shape;183;g2b94833d502_0_16302"/>
          <p:cNvSpPr txBox="1">
            <a:spLocks noGrp="1"/>
          </p:cNvSpPr>
          <p:nvPr>
            <p:ph type="subTitle" idx="1"/>
          </p:nvPr>
        </p:nvSpPr>
        <p:spPr>
          <a:xfrm>
            <a:off x="415600" y="3778833"/>
            <a:ext cx="11360700" cy="1056900"/>
          </a:xfrm>
          <a:prstGeom prst="rect">
            <a:avLst/>
          </a:prstGeom>
        </p:spPr>
        <p:txBody>
          <a:bodyPr spcFirstLastPara="1" wrap="square" lIns="0" tIns="0" rIns="0" bIns="0" anchor="t" anchorCtr="0">
            <a:normAutofit/>
          </a:bodyPr>
          <a:lstStyle>
            <a:lvl1pPr lvl="0" algn="ctr" rtl="0">
              <a:lnSpc>
                <a:spcPct val="100000"/>
              </a:lnSpc>
              <a:spcBef>
                <a:spcPts val="500"/>
              </a:spcBef>
              <a:spcAft>
                <a:spcPts val="0"/>
              </a:spcAft>
              <a:buSzPts val="3700"/>
              <a:buNone/>
              <a:defRPr sz="3700"/>
            </a:lvl1pPr>
            <a:lvl2pPr lvl="1" algn="ctr" rtl="0">
              <a:lnSpc>
                <a:spcPct val="100000"/>
              </a:lnSpc>
              <a:spcBef>
                <a:spcPts val="500"/>
              </a:spcBef>
              <a:spcAft>
                <a:spcPts val="0"/>
              </a:spcAft>
              <a:buSzPts val="3700"/>
              <a:buNone/>
              <a:defRPr sz="3700"/>
            </a:lvl2pPr>
            <a:lvl3pPr lvl="2" algn="ctr" rtl="0">
              <a:lnSpc>
                <a:spcPct val="100000"/>
              </a:lnSpc>
              <a:spcBef>
                <a:spcPts val="500"/>
              </a:spcBef>
              <a:spcAft>
                <a:spcPts val="0"/>
              </a:spcAft>
              <a:buSzPts val="3700"/>
              <a:buNone/>
              <a:defRPr sz="3700"/>
            </a:lvl3pPr>
            <a:lvl4pPr lvl="3" algn="ctr" rtl="0">
              <a:lnSpc>
                <a:spcPct val="100000"/>
              </a:lnSpc>
              <a:spcBef>
                <a:spcPts val="500"/>
              </a:spcBef>
              <a:spcAft>
                <a:spcPts val="0"/>
              </a:spcAft>
              <a:buSzPts val="3700"/>
              <a:buNone/>
              <a:defRPr sz="3700"/>
            </a:lvl4pPr>
            <a:lvl5pPr lvl="4" algn="ctr" rtl="0">
              <a:lnSpc>
                <a:spcPct val="100000"/>
              </a:lnSpc>
              <a:spcBef>
                <a:spcPts val="1000"/>
              </a:spcBef>
              <a:spcAft>
                <a:spcPts val="0"/>
              </a:spcAft>
              <a:buSzPts val="3700"/>
              <a:buNone/>
              <a:defRPr sz="3700"/>
            </a:lvl5pPr>
            <a:lvl6pPr lvl="5" algn="ctr" rtl="0">
              <a:lnSpc>
                <a:spcPct val="100000"/>
              </a:lnSpc>
              <a:spcBef>
                <a:spcPts val="1000"/>
              </a:spcBef>
              <a:spcAft>
                <a:spcPts val="0"/>
              </a:spcAft>
              <a:buSzPts val="3700"/>
              <a:buNone/>
              <a:defRPr sz="3700"/>
            </a:lvl6pPr>
            <a:lvl7pPr lvl="6" algn="ctr" rtl="0">
              <a:lnSpc>
                <a:spcPct val="100000"/>
              </a:lnSpc>
              <a:spcBef>
                <a:spcPts val="500"/>
              </a:spcBef>
              <a:spcAft>
                <a:spcPts val="0"/>
              </a:spcAft>
              <a:buSzPts val="3700"/>
              <a:buNone/>
              <a:defRPr sz="3700"/>
            </a:lvl7pPr>
            <a:lvl8pPr lvl="7" algn="ctr" rtl="0">
              <a:lnSpc>
                <a:spcPct val="100000"/>
              </a:lnSpc>
              <a:spcBef>
                <a:spcPts val="100"/>
              </a:spcBef>
              <a:spcAft>
                <a:spcPts val="0"/>
              </a:spcAft>
              <a:buSzPts val="3700"/>
              <a:buNone/>
              <a:defRPr sz="3700"/>
            </a:lvl8pPr>
            <a:lvl9pPr lvl="8" algn="ctr" rtl="0">
              <a:lnSpc>
                <a:spcPct val="100000"/>
              </a:lnSpc>
              <a:spcBef>
                <a:spcPts val="100"/>
              </a:spcBef>
              <a:spcAft>
                <a:spcPts val="0"/>
              </a:spcAft>
              <a:buSzPts val="3700"/>
              <a:buNone/>
              <a:defRPr sz="3700"/>
            </a:lvl9pPr>
          </a:lstStyle>
          <a:p>
            <a:endParaRPr/>
          </a:p>
        </p:txBody>
      </p:sp>
      <p:sp>
        <p:nvSpPr>
          <p:cNvPr id="184" name="Google Shape;184;g2b94833d502_0_16302"/>
          <p:cNvSpPr txBox="1">
            <a:spLocks noGrp="1"/>
          </p:cNvSpPr>
          <p:nvPr>
            <p:ph type="sldNum" idx="12"/>
          </p:nvPr>
        </p:nvSpPr>
        <p:spPr>
          <a:xfrm>
            <a:off x="11296610" y="6217622"/>
            <a:ext cx="731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629999" y="630000"/>
            <a:ext cx="10931989" cy="90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636128" y="1750014"/>
            <a:ext cx="10931985" cy="412265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00"/>
              </a:spcBef>
              <a:spcAft>
                <a:spcPts val="0"/>
              </a:spcAft>
              <a:buClr>
                <a:schemeClr val="dk1"/>
              </a:buClr>
              <a:buSzPts val="1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1000"/>
              </a:spcBef>
              <a:spcAft>
                <a:spcPts val="0"/>
              </a:spcAft>
              <a:buClr>
                <a:schemeClr val="dk1"/>
              </a:buClr>
              <a:buSzPts val="1800"/>
              <a:buNone/>
              <a:defRPr/>
            </a:lvl5pPr>
            <a:lvl6pPr marL="2743200" lvl="5" indent="-228600" algn="l">
              <a:lnSpc>
                <a:spcPct val="90000"/>
              </a:lnSpc>
              <a:spcBef>
                <a:spcPts val="1000"/>
              </a:spcBef>
              <a:spcAft>
                <a:spcPts val="0"/>
              </a:spcAft>
              <a:buClr>
                <a:schemeClr val="dk1"/>
              </a:buClr>
              <a:buSzPts val="1800"/>
              <a:buNone/>
              <a:defRPr/>
            </a:lvl6pPr>
            <a:lvl7pPr marL="3200400" lvl="6" indent="-228600" algn="l">
              <a:lnSpc>
                <a:spcPct val="90000"/>
              </a:lnSpc>
              <a:spcBef>
                <a:spcPts val="500"/>
              </a:spcBef>
              <a:spcAft>
                <a:spcPts val="0"/>
              </a:spcAft>
              <a:buClr>
                <a:schemeClr val="dk1"/>
              </a:buClr>
              <a:buSzPts val="1800"/>
              <a:buNone/>
              <a:defRPr/>
            </a:lvl7pPr>
            <a:lvl8pPr marL="3657600" lvl="7" indent="-342900" algn="l">
              <a:lnSpc>
                <a:spcPct val="90000"/>
              </a:lnSpc>
              <a:spcBef>
                <a:spcPts val="100"/>
              </a:spcBef>
              <a:spcAft>
                <a:spcPts val="0"/>
              </a:spcAft>
              <a:buClr>
                <a:schemeClr val="dk1"/>
              </a:buClr>
              <a:buSzPts val="1800"/>
              <a:buChar char="•"/>
              <a:defRPr/>
            </a:lvl8pPr>
            <a:lvl9pPr marL="4114800" lvl="8" indent="-342900" algn="l">
              <a:lnSpc>
                <a:spcPct val="90000"/>
              </a:lnSpc>
              <a:spcBef>
                <a:spcPts val="100"/>
              </a:spcBef>
              <a:spcAft>
                <a:spcPts val="100"/>
              </a:spcAft>
              <a:buSzPts val="1800"/>
              <a:buChar char="–"/>
              <a:defRPr/>
            </a:lvl9pPr>
          </a:lstStyle>
          <a:p>
            <a:endParaRPr/>
          </a:p>
        </p:txBody>
      </p:sp>
      <p:sp>
        <p:nvSpPr>
          <p:cNvPr id="30" name="Google Shape;30;p23"/>
          <p:cNvSpPr txBox="1">
            <a:spLocks noGrp="1"/>
          </p:cNvSpPr>
          <p:nvPr>
            <p:ph type="dt" idx="10"/>
          </p:nvPr>
        </p:nvSpPr>
        <p:spPr>
          <a:xfrm>
            <a:off x="7946795" y="6398294"/>
            <a:ext cx="2743200" cy="204626"/>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2"/>
        </a:solidFill>
        <a:effectLst/>
      </p:bgPr>
    </p:bg>
    <p:spTree>
      <p:nvGrpSpPr>
        <p:cNvPr id="1" name="Shape 33"/>
        <p:cNvGrpSpPr/>
        <p:nvPr/>
      </p:nvGrpSpPr>
      <p:grpSpPr>
        <a:xfrm>
          <a:off x="0" y="0"/>
          <a:ext cx="0" cy="0"/>
          <a:chOff x="0" y="0"/>
          <a:chExt cx="0" cy="0"/>
        </a:xfrm>
      </p:grpSpPr>
      <p:sp>
        <p:nvSpPr>
          <p:cNvPr id="34" name="Google Shape;34;p24"/>
          <p:cNvSpPr>
            <a:spLocks noGrp="1"/>
          </p:cNvSpPr>
          <p:nvPr>
            <p:ph type="pic" idx="2"/>
          </p:nvPr>
        </p:nvSpPr>
        <p:spPr>
          <a:xfrm>
            <a:off x="-1" y="0"/>
            <a:ext cx="12192001" cy="6858000"/>
          </a:xfrm>
          <a:prstGeom prst="rect">
            <a:avLst/>
          </a:prstGeom>
          <a:noFill/>
          <a:ln>
            <a:noFill/>
          </a:ln>
        </p:spPr>
      </p:sp>
      <p:pic>
        <p:nvPicPr>
          <p:cNvPr id="35" name="Google Shape;35;p2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6" name="Google Shape;36;p24"/>
          <p:cNvSpPr txBox="1">
            <a:spLocks noGrp="1"/>
          </p:cNvSpPr>
          <p:nvPr>
            <p:ph type="ctrTitle"/>
          </p:nvPr>
        </p:nvSpPr>
        <p:spPr>
          <a:xfrm>
            <a:off x="7051248" y="1176459"/>
            <a:ext cx="4510733" cy="2252542"/>
          </a:xfrm>
          <a:prstGeom prst="rect">
            <a:avLst/>
          </a:prstGeom>
          <a:noFill/>
          <a:ln>
            <a:noFill/>
          </a:ln>
        </p:spPr>
        <p:txBody>
          <a:bodyPr spcFirstLastPara="1" wrap="square" lIns="0" tIns="0" rIns="0" bIns="0" anchor="t" anchorCtr="0">
            <a:normAutofit/>
          </a:bodyPr>
          <a:lstStyle>
            <a:lvl1pPr lvl="0" algn="r">
              <a:lnSpc>
                <a:spcPct val="90000"/>
              </a:lnSpc>
              <a:spcBef>
                <a:spcPts val="0"/>
              </a:spcBef>
              <a:spcAft>
                <a:spcPts val="0"/>
              </a:spcAft>
              <a:buClr>
                <a:schemeClr val="lt1"/>
              </a:buClr>
              <a:buSzPts val="4200"/>
              <a:buFont typeface="Signika Negative"/>
              <a:buNone/>
              <a:defRPr sz="4200">
                <a:solidFill>
                  <a:schemeClr val="lt1"/>
                </a:solidFill>
                <a:latin typeface="Signika Negative"/>
                <a:ea typeface="Signika Negative"/>
                <a:cs typeface="Signika Negative"/>
                <a:sym typeface="Signika Negativ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4"/>
          <p:cNvSpPr txBox="1">
            <a:spLocks noGrp="1"/>
          </p:cNvSpPr>
          <p:nvPr>
            <p:ph type="subTitle" idx="1"/>
          </p:nvPr>
        </p:nvSpPr>
        <p:spPr>
          <a:xfrm>
            <a:off x="7051249" y="3429000"/>
            <a:ext cx="4510731" cy="821531"/>
          </a:xfrm>
          <a:prstGeom prst="rect">
            <a:avLst/>
          </a:prstGeom>
          <a:noFill/>
          <a:ln>
            <a:noFill/>
          </a:ln>
        </p:spPr>
        <p:txBody>
          <a:bodyPr spcFirstLastPara="1" wrap="square" lIns="0" tIns="0" rIns="0" bIns="0" anchor="b" anchorCtr="0">
            <a:normAutofit/>
          </a:bodyPr>
          <a:lstStyle>
            <a:lvl1pPr lvl="0" algn="r">
              <a:lnSpc>
                <a:spcPct val="90000"/>
              </a:lnSpc>
              <a:spcBef>
                <a:spcPts val="500"/>
              </a:spcBef>
              <a:spcAft>
                <a:spcPts val="0"/>
              </a:spcAft>
              <a:buClr>
                <a:schemeClr val="lt1"/>
              </a:buClr>
              <a:buSzPts val="2800"/>
              <a:buNone/>
              <a:defRPr sz="28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Clr>
                <a:schemeClr val="dk1"/>
              </a:buClr>
              <a:buSzPts val="1600"/>
              <a:buFont typeface="Signika Negative Light"/>
              <a:buNone/>
              <a:defRPr sz="1600"/>
            </a:lvl4pPr>
            <a:lvl5pPr lvl="4" algn="ctr">
              <a:lnSpc>
                <a:spcPct val="90000"/>
              </a:lnSpc>
              <a:spcBef>
                <a:spcPts val="1000"/>
              </a:spcBef>
              <a:spcAft>
                <a:spcPts val="0"/>
              </a:spcAft>
              <a:buClr>
                <a:schemeClr val="dk1"/>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100"/>
              </a:spcBef>
              <a:spcAft>
                <a:spcPts val="0"/>
              </a:spcAft>
              <a:buClr>
                <a:schemeClr val="dk1"/>
              </a:buClr>
              <a:buSzPts val="1600"/>
              <a:buNone/>
              <a:defRPr sz="1600"/>
            </a:lvl8pPr>
            <a:lvl9pPr lvl="8" algn="ctr">
              <a:lnSpc>
                <a:spcPct val="90000"/>
              </a:lnSpc>
              <a:spcBef>
                <a:spcPts val="100"/>
              </a:spcBef>
              <a:spcAft>
                <a:spcPts val="100"/>
              </a:spcAft>
              <a:buSzPts val="1600"/>
              <a:buNone/>
              <a:defRPr sz="1600"/>
            </a:lvl9pPr>
          </a:lstStyle>
          <a:p>
            <a:endParaRPr/>
          </a:p>
        </p:txBody>
      </p:sp>
      <p:sp>
        <p:nvSpPr>
          <p:cNvPr id="38" name="Google Shape;38;p24"/>
          <p:cNvSpPr txBox="1">
            <a:spLocks noGrp="1"/>
          </p:cNvSpPr>
          <p:nvPr>
            <p:ph type="dt" idx="10"/>
          </p:nvPr>
        </p:nvSpPr>
        <p:spPr>
          <a:xfrm>
            <a:off x="7946795" y="7013575"/>
            <a:ext cx="2743200" cy="36512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ftr" idx="11"/>
          </p:nvPr>
        </p:nvSpPr>
        <p:spPr>
          <a:xfrm>
            <a:off x="630000" y="7013575"/>
            <a:ext cx="6999526"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4"/>
          <p:cNvSpPr txBox="1">
            <a:spLocks noGrp="1"/>
          </p:cNvSpPr>
          <p:nvPr>
            <p:ph type="sldNum" idx="12"/>
          </p:nvPr>
        </p:nvSpPr>
        <p:spPr>
          <a:xfrm>
            <a:off x="10689997" y="7013575"/>
            <a:ext cx="871985"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24"/>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Green">
  <p:cSld name="Title Slide Green">
    <p:bg>
      <p:bgPr>
        <a:solidFill>
          <a:schemeClr val="lt2"/>
        </a:solidFill>
        <a:effectLst/>
      </p:bgPr>
    </p:bg>
    <p:spTree>
      <p:nvGrpSpPr>
        <p:cNvPr id="1" name="Shape 42"/>
        <p:cNvGrpSpPr/>
        <p:nvPr/>
      </p:nvGrpSpPr>
      <p:grpSpPr>
        <a:xfrm>
          <a:off x="0" y="0"/>
          <a:ext cx="0" cy="0"/>
          <a:chOff x="0" y="0"/>
          <a:chExt cx="0" cy="0"/>
        </a:xfrm>
      </p:grpSpPr>
      <p:sp>
        <p:nvSpPr>
          <p:cNvPr id="43" name="Google Shape;43;p25"/>
          <p:cNvSpPr txBox="1">
            <a:spLocks noGrp="1"/>
          </p:cNvSpPr>
          <p:nvPr>
            <p:ph type="ctrTitle"/>
          </p:nvPr>
        </p:nvSpPr>
        <p:spPr>
          <a:xfrm>
            <a:off x="7051248" y="1176459"/>
            <a:ext cx="4510733" cy="2252542"/>
          </a:xfrm>
          <a:prstGeom prst="rect">
            <a:avLst/>
          </a:prstGeom>
          <a:noFill/>
          <a:ln>
            <a:noFill/>
          </a:ln>
        </p:spPr>
        <p:txBody>
          <a:bodyPr spcFirstLastPara="1" wrap="square" lIns="0" tIns="0" rIns="0" bIns="0" anchor="t" anchorCtr="0">
            <a:normAutofit/>
          </a:bodyPr>
          <a:lstStyle>
            <a:lvl1pPr lvl="0" algn="r">
              <a:lnSpc>
                <a:spcPct val="90000"/>
              </a:lnSpc>
              <a:spcBef>
                <a:spcPts val="0"/>
              </a:spcBef>
              <a:spcAft>
                <a:spcPts val="0"/>
              </a:spcAft>
              <a:buClr>
                <a:schemeClr val="lt1"/>
              </a:buClr>
              <a:buSzPts val="4200"/>
              <a:buFont typeface="Signika Negative"/>
              <a:buNone/>
              <a:defRPr sz="4200">
                <a:solidFill>
                  <a:schemeClr val="lt1"/>
                </a:solidFill>
                <a:latin typeface="Signika Negative"/>
                <a:ea typeface="Signika Negative"/>
                <a:cs typeface="Signika Negative"/>
                <a:sym typeface="Signika Negativ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subTitle" idx="1"/>
          </p:nvPr>
        </p:nvSpPr>
        <p:spPr>
          <a:xfrm>
            <a:off x="7051249" y="5486400"/>
            <a:ext cx="4510731" cy="821531"/>
          </a:xfrm>
          <a:prstGeom prst="rect">
            <a:avLst/>
          </a:prstGeom>
          <a:noFill/>
          <a:ln>
            <a:noFill/>
          </a:ln>
        </p:spPr>
        <p:txBody>
          <a:bodyPr spcFirstLastPara="1" wrap="square" lIns="0" tIns="0" rIns="0" bIns="0" anchor="b" anchorCtr="0">
            <a:normAutofit/>
          </a:bodyPr>
          <a:lstStyle>
            <a:lvl1pPr lvl="0" algn="r">
              <a:lnSpc>
                <a:spcPct val="90000"/>
              </a:lnSpc>
              <a:spcBef>
                <a:spcPts val="500"/>
              </a:spcBef>
              <a:spcAft>
                <a:spcPts val="0"/>
              </a:spcAft>
              <a:buClr>
                <a:schemeClr val="lt1"/>
              </a:buClr>
              <a:buSzPts val="2800"/>
              <a:buNone/>
              <a:defRPr sz="28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Clr>
                <a:schemeClr val="dk1"/>
              </a:buClr>
              <a:buSzPts val="1600"/>
              <a:buFont typeface="Signika Negative Light"/>
              <a:buNone/>
              <a:defRPr sz="1600"/>
            </a:lvl4pPr>
            <a:lvl5pPr lvl="4" algn="ctr">
              <a:lnSpc>
                <a:spcPct val="90000"/>
              </a:lnSpc>
              <a:spcBef>
                <a:spcPts val="1000"/>
              </a:spcBef>
              <a:spcAft>
                <a:spcPts val="0"/>
              </a:spcAft>
              <a:buClr>
                <a:schemeClr val="dk1"/>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100"/>
              </a:spcBef>
              <a:spcAft>
                <a:spcPts val="0"/>
              </a:spcAft>
              <a:buClr>
                <a:schemeClr val="dk1"/>
              </a:buClr>
              <a:buSzPts val="1600"/>
              <a:buNone/>
              <a:defRPr sz="1600"/>
            </a:lvl8pPr>
            <a:lvl9pPr lvl="8" algn="ctr">
              <a:lnSpc>
                <a:spcPct val="90000"/>
              </a:lnSpc>
              <a:spcBef>
                <a:spcPts val="100"/>
              </a:spcBef>
              <a:spcAft>
                <a:spcPts val="100"/>
              </a:spcAft>
              <a:buSzPts val="1600"/>
              <a:buNone/>
              <a:defRPr sz="1600"/>
            </a:lvl9pPr>
          </a:lstStyle>
          <a:p>
            <a:endParaRPr/>
          </a:p>
        </p:txBody>
      </p:sp>
      <p:sp>
        <p:nvSpPr>
          <p:cNvPr id="45" name="Google Shape;45;p25"/>
          <p:cNvSpPr txBox="1">
            <a:spLocks noGrp="1"/>
          </p:cNvSpPr>
          <p:nvPr>
            <p:ph type="dt" idx="10"/>
          </p:nvPr>
        </p:nvSpPr>
        <p:spPr>
          <a:xfrm>
            <a:off x="7924800" y="645837"/>
            <a:ext cx="3637180" cy="36512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5"/>
          <p:cNvSpPr txBox="1">
            <a:spLocks noGrp="1"/>
          </p:cNvSpPr>
          <p:nvPr>
            <p:ph type="ftr" idx="11"/>
          </p:nvPr>
        </p:nvSpPr>
        <p:spPr>
          <a:xfrm>
            <a:off x="630000" y="7013575"/>
            <a:ext cx="6999526"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sldNum" idx="12"/>
          </p:nvPr>
        </p:nvSpPr>
        <p:spPr>
          <a:xfrm>
            <a:off x="10689997" y="7013575"/>
            <a:ext cx="871985"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25"/>
          <p:cNvPicPr preferRelativeResize="0"/>
          <p:nvPr/>
        </p:nvPicPr>
        <p:blipFill rotWithShape="1">
          <a:blip r:embed="rId2">
            <a:alphaModFix/>
          </a:blip>
          <a:srcRect/>
          <a:stretch/>
        </p:blipFill>
        <p:spPr>
          <a:xfrm>
            <a:off x="629999" y="638176"/>
            <a:ext cx="2370375" cy="2674743"/>
          </a:xfrm>
          <a:prstGeom prst="rect">
            <a:avLst/>
          </a:prstGeom>
          <a:noFill/>
          <a:ln>
            <a:noFill/>
          </a:ln>
        </p:spPr>
      </p:pic>
      <p:pic>
        <p:nvPicPr>
          <p:cNvPr id="49" name="Google Shape;49;p25"/>
          <p:cNvPicPr preferRelativeResize="0"/>
          <p:nvPr/>
        </p:nvPicPr>
        <p:blipFill rotWithShape="1">
          <a:blip r:embed="rId3">
            <a:alphaModFix/>
          </a:blip>
          <a:srcRect/>
          <a:stretch/>
        </p:blipFill>
        <p:spPr>
          <a:xfrm>
            <a:off x="629999" y="4835645"/>
            <a:ext cx="2503725" cy="1384987"/>
          </a:xfrm>
          <a:prstGeom prst="rect">
            <a:avLst/>
          </a:prstGeom>
          <a:noFill/>
          <a:ln>
            <a:noFill/>
          </a:ln>
        </p:spPr>
      </p:pic>
      <p:pic>
        <p:nvPicPr>
          <p:cNvPr id="50" name="Google Shape;50;p25"/>
          <p:cNvPicPr preferRelativeResize="0"/>
          <p:nvPr/>
        </p:nvPicPr>
        <p:blipFill rotWithShape="1">
          <a:blip r:embed="rId2">
            <a:alphaModFix/>
          </a:blip>
          <a:srcRect/>
          <a:stretch/>
        </p:blipFill>
        <p:spPr>
          <a:xfrm>
            <a:off x="629999" y="638176"/>
            <a:ext cx="2370375" cy="2674743"/>
          </a:xfrm>
          <a:prstGeom prst="rect">
            <a:avLst/>
          </a:prstGeom>
          <a:noFill/>
          <a:ln>
            <a:noFill/>
          </a:ln>
        </p:spPr>
      </p:pic>
      <p:pic>
        <p:nvPicPr>
          <p:cNvPr id="51" name="Google Shape;51;p25"/>
          <p:cNvPicPr preferRelativeResize="0"/>
          <p:nvPr/>
        </p:nvPicPr>
        <p:blipFill rotWithShape="1">
          <a:blip r:embed="rId3">
            <a:alphaModFix/>
          </a:blip>
          <a:srcRect/>
          <a:stretch/>
        </p:blipFill>
        <p:spPr>
          <a:xfrm>
            <a:off x="629999" y="4835645"/>
            <a:ext cx="2503725" cy="13849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White">
  <p:cSld name="Title Slide White">
    <p:bg>
      <p:bgPr>
        <a:solidFill>
          <a:schemeClr val="lt1"/>
        </a:solidFill>
        <a:effectLst/>
      </p:bgPr>
    </p:bg>
    <p:spTree>
      <p:nvGrpSpPr>
        <p:cNvPr id="1" name="Shape 52"/>
        <p:cNvGrpSpPr/>
        <p:nvPr/>
      </p:nvGrpSpPr>
      <p:grpSpPr>
        <a:xfrm>
          <a:off x="0" y="0"/>
          <a:ext cx="0" cy="0"/>
          <a:chOff x="0" y="0"/>
          <a:chExt cx="0" cy="0"/>
        </a:xfrm>
      </p:grpSpPr>
      <p:sp>
        <p:nvSpPr>
          <p:cNvPr id="53" name="Google Shape;53;p26"/>
          <p:cNvSpPr txBox="1">
            <a:spLocks noGrp="1"/>
          </p:cNvSpPr>
          <p:nvPr>
            <p:ph type="ctrTitle"/>
          </p:nvPr>
        </p:nvSpPr>
        <p:spPr>
          <a:xfrm>
            <a:off x="7051248" y="1176459"/>
            <a:ext cx="4510733" cy="2252542"/>
          </a:xfrm>
          <a:prstGeom prst="rect">
            <a:avLst/>
          </a:prstGeom>
          <a:noFill/>
          <a:ln>
            <a:noFill/>
          </a:ln>
        </p:spPr>
        <p:txBody>
          <a:bodyPr spcFirstLastPara="1" wrap="square" lIns="0" tIns="0" rIns="0" bIns="0" anchor="t" anchorCtr="0">
            <a:normAutofit/>
          </a:bodyPr>
          <a:lstStyle>
            <a:lvl1pPr lvl="0" algn="r">
              <a:lnSpc>
                <a:spcPct val="90000"/>
              </a:lnSpc>
              <a:spcBef>
                <a:spcPts val="0"/>
              </a:spcBef>
              <a:spcAft>
                <a:spcPts val="0"/>
              </a:spcAft>
              <a:buClr>
                <a:schemeClr val="lt2"/>
              </a:buClr>
              <a:buSzPts val="4200"/>
              <a:buFont typeface="Signika Negative"/>
              <a:buNone/>
              <a:defRPr sz="4200">
                <a:solidFill>
                  <a:schemeClr val="lt2"/>
                </a:solidFill>
                <a:latin typeface="Signika Negative"/>
                <a:ea typeface="Signika Negative"/>
                <a:cs typeface="Signika Negative"/>
                <a:sym typeface="Signika Negativ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6"/>
          <p:cNvSpPr txBox="1">
            <a:spLocks noGrp="1"/>
          </p:cNvSpPr>
          <p:nvPr>
            <p:ph type="subTitle" idx="1"/>
          </p:nvPr>
        </p:nvSpPr>
        <p:spPr>
          <a:xfrm>
            <a:off x="7051249" y="5486400"/>
            <a:ext cx="4510731" cy="821531"/>
          </a:xfrm>
          <a:prstGeom prst="rect">
            <a:avLst/>
          </a:prstGeom>
          <a:noFill/>
          <a:ln>
            <a:noFill/>
          </a:ln>
        </p:spPr>
        <p:txBody>
          <a:bodyPr spcFirstLastPara="1" wrap="square" lIns="0" tIns="0" rIns="0" bIns="0" anchor="b" anchorCtr="0">
            <a:normAutofit/>
          </a:bodyPr>
          <a:lstStyle>
            <a:lvl1pPr lvl="0" algn="r">
              <a:lnSpc>
                <a:spcPct val="90000"/>
              </a:lnSpc>
              <a:spcBef>
                <a:spcPts val="500"/>
              </a:spcBef>
              <a:spcAft>
                <a:spcPts val="0"/>
              </a:spcAft>
              <a:buClr>
                <a:schemeClr val="lt2"/>
              </a:buClr>
              <a:buSzPts val="2800"/>
              <a:buNone/>
              <a:defRPr sz="2800">
                <a:solidFill>
                  <a:schemeClr val="lt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Clr>
                <a:schemeClr val="dk1"/>
              </a:buClr>
              <a:buSzPts val="1600"/>
              <a:buFont typeface="Signika Negative Light"/>
              <a:buNone/>
              <a:defRPr sz="1600"/>
            </a:lvl4pPr>
            <a:lvl5pPr lvl="4" algn="ctr">
              <a:lnSpc>
                <a:spcPct val="90000"/>
              </a:lnSpc>
              <a:spcBef>
                <a:spcPts val="1000"/>
              </a:spcBef>
              <a:spcAft>
                <a:spcPts val="0"/>
              </a:spcAft>
              <a:buClr>
                <a:schemeClr val="dk1"/>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100"/>
              </a:spcBef>
              <a:spcAft>
                <a:spcPts val="0"/>
              </a:spcAft>
              <a:buClr>
                <a:schemeClr val="dk1"/>
              </a:buClr>
              <a:buSzPts val="1600"/>
              <a:buNone/>
              <a:defRPr sz="1600"/>
            </a:lvl8pPr>
            <a:lvl9pPr lvl="8" algn="ctr">
              <a:lnSpc>
                <a:spcPct val="90000"/>
              </a:lnSpc>
              <a:spcBef>
                <a:spcPts val="100"/>
              </a:spcBef>
              <a:spcAft>
                <a:spcPts val="100"/>
              </a:spcAft>
              <a:buSzPts val="1600"/>
              <a:buNone/>
              <a:defRPr sz="1600"/>
            </a:lvl9pPr>
          </a:lstStyle>
          <a:p>
            <a:endParaRPr/>
          </a:p>
        </p:txBody>
      </p:sp>
      <p:sp>
        <p:nvSpPr>
          <p:cNvPr id="55" name="Google Shape;55;p26"/>
          <p:cNvSpPr txBox="1">
            <a:spLocks noGrp="1"/>
          </p:cNvSpPr>
          <p:nvPr>
            <p:ph type="dt" idx="10"/>
          </p:nvPr>
        </p:nvSpPr>
        <p:spPr>
          <a:xfrm>
            <a:off x="7924800" y="645837"/>
            <a:ext cx="3637180" cy="36512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sz="24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630000" y="7175500"/>
            <a:ext cx="6999526"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10689997" y="7175500"/>
            <a:ext cx="871985"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26"/>
          <p:cNvPicPr preferRelativeResize="0"/>
          <p:nvPr/>
        </p:nvPicPr>
        <p:blipFill rotWithShape="1">
          <a:blip r:embed="rId2">
            <a:alphaModFix/>
          </a:blip>
          <a:srcRect/>
          <a:stretch/>
        </p:blipFill>
        <p:spPr>
          <a:xfrm>
            <a:off x="629999" y="638176"/>
            <a:ext cx="2370375" cy="2674743"/>
          </a:xfrm>
          <a:prstGeom prst="rect">
            <a:avLst/>
          </a:prstGeom>
          <a:noFill/>
          <a:ln>
            <a:noFill/>
          </a:ln>
        </p:spPr>
      </p:pic>
      <p:pic>
        <p:nvPicPr>
          <p:cNvPr id="59" name="Google Shape;59;p26"/>
          <p:cNvPicPr preferRelativeResize="0"/>
          <p:nvPr/>
        </p:nvPicPr>
        <p:blipFill rotWithShape="1">
          <a:blip r:embed="rId3">
            <a:alphaModFix/>
          </a:blip>
          <a:srcRect/>
          <a:stretch/>
        </p:blipFill>
        <p:spPr>
          <a:xfrm>
            <a:off x="629999" y="4861045"/>
            <a:ext cx="2503725" cy="1384987"/>
          </a:xfrm>
          <a:prstGeom prst="rect">
            <a:avLst/>
          </a:prstGeom>
          <a:noFill/>
          <a:ln>
            <a:noFill/>
          </a:ln>
        </p:spPr>
      </p:pic>
      <p:pic>
        <p:nvPicPr>
          <p:cNvPr id="60" name="Google Shape;60;p26"/>
          <p:cNvPicPr preferRelativeResize="0"/>
          <p:nvPr/>
        </p:nvPicPr>
        <p:blipFill rotWithShape="1">
          <a:blip r:embed="rId2">
            <a:alphaModFix/>
          </a:blip>
          <a:srcRect/>
          <a:stretch/>
        </p:blipFill>
        <p:spPr>
          <a:xfrm>
            <a:off x="629999" y="638176"/>
            <a:ext cx="2370375" cy="2674743"/>
          </a:xfrm>
          <a:prstGeom prst="rect">
            <a:avLst/>
          </a:prstGeom>
          <a:noFill/>
          <a:ln>
            <a:noFill/>
          </a:ln>
        </p:spPr>
      </p:pic>
      <p:pic>
        <p:nvPicPr>
          <p:cNvPr id="61" name="Google Shape;61;p26"/>
          <p:cNvPicPr preferRelativeResize="0"/>
          <p:nvPr/>
        </p:nvPicPr>
        <p:blipFill rotWithShape="1">
          <a:blip r:embed="rId3">
            <a:alphaModFix/>
          </a:blip>
          <a:srcRect/>
          <a:stretch/>
        </p:blipFill>
        <p:spPr>
          <a:xfrm>
            <a:off x="629999" y="4861045"/>
            <a:ext cx="2503725" cy="138498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Half pic">
  <p:cSld name="Title Slide Half pic">
    <p:bg>
      <p:bgPr>
        <a:solidFill>
          <a:schemeClr val="lt2"/>
        </a:solidFill>
        <a:effectLst/>
      </p:bgPr>
    </p:bg>
    <p:spTree>
      <p:nvGrpSpPr>
        <p:cNvPr id="1" name="Shape 62"/>
        <p:cNvGrpSpPr/>
        <p:nvPr/>
      </p:nvGrpSpPr>
      <p:grpSpPr>
        <a:xfrm>
          <a:off x="0" y="0"/>
          <a:ext cx="0" cy="0"/>
          <a:chOff x="0" y="0"/>
          <a:chExt cx="0" cy="0"/>
        </a:xfrm>
      </p:grpSpPr>
      <p:sp>
        <p:nvSpPr>
          <p:cNvPr id="63" name="Google Shape;63;p27"/>
          <p:cNvSpPr>
            <a:spLocks noGrp="1"/>
          </p:cNvSpPr>
          <p:nvPr>
            <p:ph type="pic" idx="2"/>
          </p:nvPr>
        </p:nvSpPr>
        <p:spPr>
          <a:xfrm>
            <a:off x="0" y="0"/>
            <a:ext cx="6096000" cy="6858000"/>
          </a:xfrm>
          <a:prstGeom prst="rect">
            <a:avLst/>
          </a:prstGeom>
          <a:noFill/>
          <a:ln>
            <a:noFill/>
          </a:ln>
        </p:spPr>
      </p:sp>
      <p:sp>
        <p:nvSpPr>
          <p:cNvPr id="64" name="Google Shape;64;p27"/>
          <p:cNvSpPr txBox="1">
            <a:spLocks noGrp="1"/>
          </p:cNvSpPr>
          <p:nvPr>
            <p:ph type="ctrTitle"/>
          </p:nvPr>
        </p:nvSpPr>
        <p:spPr>
          <a:xfrm>
            <a:off x="7051248" y="2386420"/>
            <a:ext cx="4510733" cy="2252542"/>
          </a:xfrm>
          <a:prstGeom prst="rect">
            <a:avLst/>
          </a:prstGeom>
          <a:noFill/>
          <a:ln>
            <a:noFill/>
          </a:ln>
        </p:spPr>
        <p:txBody>
          <a:bodyPr spcFirstLastPara="1" wrap="square" lIns="0" tIns="0" rIns="0" bIns="0" anchor="t" anchorCtr="0">
            <a:normAutofit/>
          </a:bodyPr>
          <a:lstStyle>
            <a:lvl1pPr lvl="0" algn="r">
              <a:lnSpc>
                <a:spcPct val="90000"/>
              </a:lnSpc>
              <a:spcBef>
                <a:spcPts val="0"/>
              </a:spcBef>
              <a:spcAft>
                <a:spcPts val="0"/>
              </a:spcAft>
              <a:buClr>
                <a:schemeClr val="lt1"/>
              </a:buClr>
              <a:buSzPts val="4200"/>
              <a:buFont typeface="Signika Negative"/>
              <a:buNone/>
              <a:defRPr sz="4200">
                <a:solidFill>
                  <a:schemeClr val="lt1"/>
                </a:solidFill>
                <a:latin typeface="Signika Negative"/>
                <a:ea typeface="Signika Negative"/>
                <a:cs typeface="Signika Negative"/>
                <a:sym typeface="Signika Negativ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subTitle" idx="1"/>
          </p:nvPr>
        </p:nvSpPr>
        <p:spPr>
          <a:xfrm>
            <a:off x="7051249" y="5486400"/>
            <a:ext cx="4510731" cy="821531"/>
          </a:xfrm>
          <a:prstGeom prst="rect">
            <a:avLst/>
          </a:prstGeom>
          <a:noFill/>
          <a:ln>
            <a:noFill/>
          </a:ln>
        </p:spPr>
        <p:txBody>
          <a:bodyPr spcFirstLastPara="1" wrap="square" lIns="0" tIns="0" rIns="0" bIns="0" anchor="b" anchorCtr="0">
            <a:normAutofit/>
          </a:bodyPr>
          <a:lstStyle>
            <a:lvl1pPr lvl="0" algn="r">
              <a:lnSpc>
                <a:spcPct val="90000"/>
              </a:lnSpc>
              <a:spcBef>
                <a:spcPts val="500"/>
              </a:spcBef>
              <a:spcAft>
                <a:spcPts val="0"/>
              </a:spcAft>
              <a:buClr>
                <a:schemeClr val="lt1"/>
              </a:buClr>
              <a:buSzPts val="2800"/>
              <a:buNone/>
              <a:defRPr sz="28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Clr>
                <a:schemeClr val="dk1"/>
              </a:buClr>
              <a:buSzPts val="1600"/>
              <a:buFont typeface="Signika Negative Light"/>
              <a:buNone/>
              <a:defRPr sz="1600"/>
            </a:lvl4pPr>
            <a:lvl5pPr lvl="4" algn="ctr">
              <a:lnSpc>
                <a:spcPct val="90000"/>
              </a:lnSpc>
              <a:spcBef>
                <a:spcPts val="1000"/>
              </a:spcBef>
              <a:spcAft>
                <a:spcPts val="0"/>
              </a:spcAft>
              <a:buClr>
                <a:schemeClr val="dk1"/>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100"/>
              </a:spcBef>
              <a:spcAft>
                <a:spcPts val="0"/>
              </a:spcAft>
              <a:buClr>
                <a:schemeClr val="dk1"/>
              </a:buClr>
              <a:buSzPts val="1600"/>
              <a:buNone/>
              <a:defRPr sz="1600"/>
            </a:lvl8pPr>
            <a:lvl9pPr lvl="8" algn="ctr">
              <a:lnSpc>
                <a:spcPct val="90000"/>
              </a:lnSpc>
              <a:spcBef>
                <a:spcPts val="100"/>
              </a:spcBef>
              <a:spcAft>
                <a:spcPts val="100"/>
              </a:spcAft>
              <a:buSzPts val="1600"/>
              <a:buNone/>
              <a:defRPr sz="1600"/>
            </a:lvl9pPr>
          </a:lstStyle>
          <a:p>
            <a:endParaRPr/>
          </a:p>
        </p:txBody>
      </p:sp>
      <p:sp>
        <p:nvSpPr>
          <p:cNvPr id="66" name="Google Shape;66;p27"/>
          <p:cNvSpPr txBox="1">
            <a:spLocks noGrp="1"/>
          </p:cNvSpPr>
          <p:nvPr>
            <p:ph type="dt" idx="10"/>
          </p:nvPr>
        </p:nvSpPr>
        <p:spPr>
          <a:xfrm>
            <a:off x="7051248" y="4663024"/>
            <a:ext cx="4493397" cy="36512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ftr" idx="11"/>
          </p:nvPr>
        </p:nvSpPr>
        <p:spPr>
          <a:xfrm>
            <a:off x="630000" y="7032625"/>
            <a:ext cx="6999526"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7"/>
          <p:cNvSpPr txBox="1">
            <a:spLocks noGrp="1"/>
          </p:cNvSpPr>
          <p:nvPr>
            <p:ph type="sldNum" idx="12"/>
          </p:nvPr>
        </p:nvSpPr>
        <p:spPr>
          <a:xfrm>
            <a:off x="10689997" y="7032625"/>
            <a:ext cx="871985"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grpSp>
        <p:nvGrpSpPr>
          <p:cNvPr id="69" name="Google Shape;69;p27"/>
          <p:cNvGrpSpPr/>
          <p:nvPr/>
        </p:nvGrpSpPr>
        <p:grpSpPr>
          <a:xfrm>
            <a:off x="9439564" y="0"/>
            <a:ext cx="2752436" cy="1818704"/>
            <a:chOff x="9439564" y="0"/>
            <a:chExt cx="2752436" cy="1818704"/>
          </a:xfrm>
        </p:grpSpPr>
        <p:pic>
          <p:nvPicPr>
            <p:cNvPr id="70" name="Google Shape;70;p27"/>
            <p:cNvPicPr preferRelativeResize="0"/>
            <p:nvPr/>
          </p:nvPicPr>
          <p:blipFill rotWithShape="1">
            <a:blip r:embed="rId2">
              <a:alphaModFix/>
            </a:blip>
            <a:srcRect/>
            <a:stretch/>
          </p:blipFill>
          <p:spPr>
            <a:xfrm>
              <a:off x="9439564" y="644646"/>
              <a:ext cx="2122416" cy="1174058"/>
            </a:xfrm>
            <a:prstGeom prst="rect">
              <a:avLst/>
            </a:prstGeom>
            <a:noFill/>
            <a:ln>
              <a:noFill/>
            </a:ln>
          </p:spPr>
        </p:pic>
        <p:sp>
          <p:nvSpPr>
            <p:cNvPr id="71" name="Google Shape;71;p27"/>
            <p:cNvSpPr/>
            <p:nvPr/>
          </p:nvSpPr>
          <p:spPr>
            <a:xfrm>
              <a:off x="11944350" y="0"/>
              <a:ext cx="247650" cy="2476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ignika Negative Light"/>
                <a:ea typeface="Signika Negative Light"/>
                <a:cs typeface="Signika Negative Light"/>
                <a:sym typeface="Signika Negative Light"/>
              </a:endParaRPr>
            </a:p>
          </p:txBody>
        </p:sp>
      </p:grpSp>
      <p:grpSp>
        <p:nvGrpSpPr>
          <p:cNvPr id="72" name="Google Shape;72;p27"/>
          <p:cNvGrpSpPr/>
          <p:nvPr/>
        </p:nvGrpSpPr>
        <p:grpSpPr>
          <a:xfrm>
            <a:off x="9439564" y="0"/>
            <a:ext cx="2752436" cy="1818704"/>
            <a:chOff x="9439564" y="0"/>
            <a:chExt cx="2752436" cy="1818704"/>
          </a:xfrm>
        </p:grpSpPr>
        <p:pic>
          <p:nvPicPr>
            <p:cNvPr id="73" name="Google Shape;73;p27"/>
            <p:cNvPicPr preferRelativeResize="0"/>
            <p:nvPr/>
          </p:nvPicPr>
          <p:blipFill rotWithShape="1">
            <a:blip r:embed="rId2">
              <a:alphaModFix/>
            </a:blip>
            <a:srcRect/>
            <a:stretch/>
          </p:blipFill>
          <p:spPr>
            <a:xfrm>
              <a:off x="9439564" y="644646"/>
              <a:ext cx="2122416" cy="1174058"/>
            </a:xfrm>
            <a:prstGeom prst="rect">
              <a:avLst/>
            </a:prstGeom>
            <a:noFill/>
            <a:ln>
              <a:noFill/>
            </a:ln>
          </p:spPr>
        </p:pic>
        <p:sp>
          <p:nvSpPr>
            <p:cNvPr id="74" name="Google Shape;74;p27"/>
            <p:cNvSpPr/>
            <p:nvPr/>
          </p:nvSpPr>
          <p:spPr>
            <a:xfrm>
              <a:off x="11944350" y="0"/>
              <a:ext cx="247650" cy="2476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ignika Negative Light"/>
                <a:ea typeface="Signika Negative Light"/>
                <a:cs typeface="Signika Negative Light"/>
                <a:sym typeface="Signika Negative Light"/>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2"/>
        </a:solidFill>
        <a:effectLst/>
      </p:bgPr>
    </p:bg>
    <p:spTree>
      <p:nvGrpSpPr>
        <p:cNvPr id="1" name="Shape 75"/>
        <p:cNvGrpSpPr/>
        <p:nvPr/>
      </p:nvGrpSpPr>
      <p:grpSpPr>
        <a:xfrm>
          <a:off x="0" y="0"/>
          <a:ext cx="0" cy="0"/>
          <a:chOff x="0" y="0"/>
          <a:chExt cx="0" cy="0"/>
        </a:xfrm>
      </p:grpSpPr>
      <p:sp>
        <p:nvSpPr>
          <p:cNvPr id="76" name="Google Shape;76;p28"/>
          <p:cNvSpPr txBox="1">
            <a:spLocks noGrp="1"/>
          </p:cNvSpPr>
          <p:nvPr>
            <p:ph type="title"/>
          </p:nvPr>
        </p:nvSpPr>
        <p:spPr>
          <a:xfrm>
            <a:off x="5762296" y="1709738"/>
            <a:ext cx="5799686" cy="285273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200"/>
              <a:buFont typeface="Signika Negative"/>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8"/>
          <p:cNvSpPr txBox="1">
            <a:spLocks noGrp="1"/>
          </p:cNvSpPr>
          <p:nvPr>
            <p:ph type="body" idx="1"/>
          </p:nvPr>
        </p:nvSpPr>
        <p:spPr>
          <a:xfrm>
            <a:off x="5762296" y="4855779"/>
            <a:ext cx="5799686" cy="111004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00"/>
              </a:spcBef>
              <a:spcAft>
                <a:spcPts val="0"/>
              </a:spcAft>
              <a:buClr>
                <a:schemeClr val="lt1"/>
              </a:buClr>
              <a:buSzPts val="2500"/>
              <a:buNone/>
              <a:defRPr sz="2500">
                <a:solidFill>
                  <a:schemeClr val="lt1"/>
                </a:solidFill>
              </a:defRPr>
            </a:lvl1pPr>
            <a:lvl2pPr marL="914400" lvl="1" indent="-228600" algn="l">
              <a:lnSpc>
                <a:spcPct val="90000"/>
              </a:lnSpc>
              <a:spcBef>
                <a:spcPts val="500"/>
              </a:spcBef>
              <a:spcAft>
                <a:spcPts val="0"/>
              </a:spcAft>
              <a:buSzPts val="2000"/>
              <a:buNone/>
              <a:defRPr sz="2000">
                <a:solidFill>
                  <a:srgbClr val="8C989E"/>
                </a:solidFill>
              </a:defRPr>
            </a:lvl2pPr>
            <a:lvl3pPr marL="1371600" lvl="2" indent="-228600" algn="l">
              <a:lnSpc>
                <a:spcPct val="90000"/>
              </a:lnSpc>
              <a:spcBef>
                <a:spcPts val="500"/>
              </a:spcBef>
              <a:spcAft>
                <a:spcPts val="0"/>
              </a:spcAft>
              <a:buSzPts val="1800"/>
              <a:buNone/>
              <a:defRPr sz="1800">
                <a:solidFill>
                  <a:srgbClr val="8C989E"/>
                </a:solidFill>
              </a:defRPr>
            </a:lvl3pPr>
            <a:lvl4pPr marL="1828800" lvl="3" indent="-228600" algn="l">
              <a:lnSpc>
                <a:spcPct val="90000"/>
              </a:lnSpc>
              <a:spcBef>
                <a:spcPts val="500"/>
              </a:spcBef>
              <a:spcAft>
                <a:spcPts val="0"/>
              </a:spcAft>
              <a:buClr>
                <a:srgbClr val="8C989E"/>
              </a:buClr>
              <a:buSzPts val="1600"/>
              <a:buFont typeface="Signika Negative Light"/>
              <a:buNone/>
              <a:defRPr sz="1600">
                <a:solidFill>
                  <a:srgbClr val="8C989E"/>
                </a:solidFill>
              </a:defRPr>
            </a:lvl4pPr>
            <a:lvl5pPr marL="2286000" lvl="4" indent="-228600" algn="l">
              <a:lnSpc>
                <a:spcPct val="90000"/>
              </a:lnSpc>
              <a:spcBef>
                <a:spcPts val="1000"/>
              </a:spcBef>
              <a:spcAft>
                <a:spcPts val="0"/>
              </a:spcAft>
              <a:buClr>
                <a:srgbClr val="8C989E"/>
              </a:buClr>
              <a:buSzPts val="1600"/>
              <a:buNone/>
              <a:defRPr sz="1600">
                <a:solidFill>
                  <a:srgbClr val="8C989E"/>
                </a:solidFill>
              </a:defRPr>
            </a:lvl5pPr>
            <a:lvl6pPr marL="2743200" lvl="5" indent="-228600" algn="l">
              <a:lnSpc>
                <a:spcPct val="90000"/>
              </a:lnSpc>
              <a:spcBef>
                <a:spcPts val="1000"/>
              </a:spcBef>
              <a:spcAft>
                <a:spcPts val="0"/>
              </a:spcAft>
              <a:buClr>
                <a:srgbClr val="8C989E"/>
              </a:buClr>
              <a:buSzPts val="1600"/>
              <a:buNone/>
              <a:defRPr sz="1600">
                <a:solidFill>
                  <a:srgbClr val="8C989E"/>
                </a:solidFill>
              </a:defRPr>
            </a:lvl6pPr>
            <a:lvl7pPr marL="3200400" lvl="6" indent="-228600" algn="l">
              <a:lnSpc>
                <a:spcPct val="90000"/>
              </a:lnSpc>
              <a:spcBef>
                <a:spcPts val="500"/>
              </a:spcBef>
              <a:spcAft>
                <a:spcPts val="0"/>
              </a:spcAft>
              <a:buClr>
                <a:srgbClr val="8C989E"/>
              </a:buClr>
              <a:buSzPts val="1600"/>
              <a:buNone/>
              <a:defRPr sz="1600">
                <a:solidFill>
                  <a:srgbClr val="8C989E"/>
                </a:solidFill>
              </a:defRPr>
            </a:lvl7pPr>
            <a:lvl8pPr marL="3657600" lvl="7" indent="-228600" algn="l">
              <a:lnSpc>
                <a:spcPct val="90000"/>
              </a:lnSpc>
              <a:spcBef>
                <a:spcPts val="100"/>
              </a:spcBef>
              <a:spcAft>
                <a:spcPts val="0"/>
              </a:spcAft>
              <a:buClr>
                <a:srgbClr val="8C989E"/>
              </a:buClr>
              <a:buSzPts val="1600"/>
              <a:buNone/>
              <a:defRPr sz="1600">
                <a:solidFill>
                  <a:srgbClr val="8C989E"/>
                </a:solidFill>
              </a:defRPr>
            </a:lvl8pPr>
            <a:lvl9pPr marL="4114800" lvl="8" indent="-228600" algn="l">
              <a:lnSpc>
                <a:spcPct val="90000"/>
              </a:lnSpc>
              <a:spcBef>
                <a:spcPts val="100"/>
              </a:spcBef>
              <a:spcAft>
                <a:spcPts val="100"/>
              </a:spcAft>
              <a:buSzPts val="1600"/>
              <a:buNone/>
              <a:defRPr sz="1600">
                <a:solidFill>
                  <a:srgbClr val="8C989E"/>
                </a:solidFill>
              </a:defRPr>
            </a:lvl9pPr>
          </a:lstStyle>
          <a:p>
            <a:endParaRPr/>
          </a:p>
        </p:txBody>
      </p:sp>
      <p:sp>
        <p:nvSpPr>
          <p:cNvPr id="78" name="Google Shape;78;p28"/>
          <p:cNvSpPr txBox="1">
            <a:spLocks noGrp="1"/>
          </p:cNvSpPr>
          <p:nvPr>
            <p:ph type="dt" idx="10"/>
          </p:nvPr>
        </p:nvSpPr>
        <p:spPr>
          <a:xfrm>
            <a:off x="7946795" y="6398294"/>
            <a:ext cx="2743200" cy="204626"/>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ftr" idx="11"/>
          </p:nvPr>
        </p:nvSpPr>
        <p:spPr>
          <a:xfrm>
            <a:off x="630000" y="6420054"/>
            <a:ext cx="6999526" cy="20462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28"/>
          <p:cNvSpPr txBox="1">
            <a:spLocks noGrp="1"/>
          </p:cNvSpPr>
          <p:nvPr>
            <p:ph type="body" idx="2"/>
          </p:nvPr>
        </p:nvSpPr>
        <p:spPr>
          <a:xfrm>
            <a:off x="5762296" y="675653"/>
            <a:ext cx="5799686" cy="5848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00"/>
              </a:spcBef>
              <a:spcAft>
                <a:spcPts val="0"/>
              </a:spcAft>
              <a:buClr>
                <a:schemeClr val="lt1"/>
              </a:buClr>
              <a:buSzPts val="2500"/>
              <a:buNone/>
              <a:defRPr sz="2500" cap="none">
                <a:solidFill>
                  <a:schemeClr val="lt1"/>
                </a:solidFill>
                <a:latin typeface="Signika Negative Light"/>
                <a:ea typeface="Signika Negative Light"/>
                <a:cs typeface="Signika Negative Light"/>
                <a:sym typeface="Signika Negative Light"/>
              </a:defRPr>
            </a:lvl1pPr>
            <a:lvl2pPr marL="914400" lvl="1" indent="-228600" algn="l">
              <a:lnSpc>
                <a:spcPct val="90000"/>
              </a:lnSpc>
              <a:spcBef>
                <a:spcPts val="500"/>
              </a:spcBef>
              <a:spcAft>
                <a:spcPts val="0"/>
              </a:spcAft>
              <a:buSzPts val="2500"/>
              <a:buNone/>
              <a:defRPr sz="2500">
                <a:solidFill>
                  <a:schemeClr val="lt1"/>
                </a:solidFill>
                <a:latin typeface="Signika Negative Light"/>
                <a:ea typeface="Signika Negative Light"/>
                <a:cs typeface="Signika Negative Light"/>
                <a:sym typeface="Signika Negative Light"/>
              </a:defRPr>
            </a:lvl2pPr>
            <a:lvl3pPr marL="1371600" lvl="2" indent="-228600" algn="l">
              <a:lnSpc>
                <a:spcPct val="90000"/>
              </a:lnSpc>
              <a:spcBef>
                <a:spcPts val="500"/>
              </a:spcBef>
              <a:spcAft>
                <a:spcPts val="0"/>
              </a:spcAft>
              <a:buSzPts val="2500"/>
              <a:buNone/>
              <a:defRPr sz="2500">
                <a:solidFill>
                  <a:schemeClr val="lt1"/>
                </a:solidFill>
                <a:latin typeface="Signika Negative Light"/>
                <a:ea typeface="Signika Negative Light"/>
                <a:cs typeface="Signika Negative Light"/>
                <a:sym typeface="Signika Negative Light"/>
              </a:defRPr>
            </a:lvl3pPr>
            <a:lvl4pPr marL="1828800" lvl="3" indent="-228600" algn="l">
              <a:lnSpc>
                <a:spcPct val="90000"/>
              </a:lnSpc>
              <a:spcBef>
                <a:spcPts val="500"/>
              </a:spcBef>
              <a:spcAft>
                <a:spcPts val="0"/>
              </a:spcAft>
              <a:buClr>
                <a:schemeClr val="lt1"/>
              </a:buClr>
              <a:buSzPts val="2500"/>
              <a:buFont typeface="Signika Negative Light"/>
              <a:buNone/>
              <a:defRPr sz="2500">
                <a:solidFill>
                  <a:schemeClr val="lt1"/>
                </a:solidFill>
                <a:latin typeface="Signika Negative Light"/>
                <a:ea typeface="Signika Negative Light"/>
                <a:cs typeface="Signika Negative Light"/>
                <a:sym typeface="Signika Negative Light"/>
              </a:defRPr>
            </a:lvl4pPr>
            <a:lvl5pPr marL="2286000" lvl="4" indent="-228600" algn="l">
              <a:lnSpc>
                <a:spcPct val="90000"/>
              </a:lnSpc>
              <a:spcBef>
                <a:spcPts val="1000"/>
              </a:spcBef>
              <a:spcAft>
                <a:spcPts val="0"/>
              </a:spcAft>
              <a:buClr>
                <a:schemeClr val="lt1"/>
              </a:buClr>
              <a:buSzPts val="2500"/>
              <a:buNone/>
              <a:defRPr sz="2500">
                <a:solidFill>
                  <a:schemeClr val="lt1"/>
                </a:solidFill>
                <a:latin typeface="Signika Negative Light"/>
                <a:ea typeface="Signika Negative Light"/>
                <a:cs typeface="Signika Negative Light"/>
                <a:sym typeface="Signika Negative Light"/>
              </a:defRPr>
            </a:lvl5pPr>
            <a:lvl6pPr marL="2743200" lvl="5" indent="-228600" algn="l">
              <a:lnSpc>
                <a:spcPct val="90000"/>
              </a:lnSpc>
              <a:spcBef>
                <a:spcPts val="1000"/>
              </a:spcBef>
              <a:spcAft>
                <a:spcPts val="0"/>
              </a:spcAft>
              <a:buClr>
                <a:schemeClr val="dk1"/>
              </a:buClr>
              <a:buSzPts val="1800"/>
              <a:buNone/>
              <a:defRPr/>
            </a:lvl6pPr>
            <a:lvl7pPr marL="3200400" lvl="6" indent="-228600" algn="l">
              <a:lnSpc>
                <a:spcPct val="90000"/>
              </a:lnSpc>
              <a:spcBef>
                <a:spcPts val="500"/>
              </a:spcBef>
              <a:spcAft>
                <a:spcPts val="0"/>
              </a:spcAft>
              <a:buClr>
                <a:schemeClr val="dk1"/>
              </a:buClr>
              <a:buSzPts val="1800"/>
              <a:buNone/>
              <a:defRPr/>
            </a:lvl7pPr>
            <a:lvl8pPr marL="3657600" lvl="7" indent="-342900" algn="l">
              <a:lnSpc>
                <a:spcPct val="90000"/>
              </a:lnSpc>
              <a:spcBef>
                <a:spcPts val="100"/>
              </a:spcBef>
              <a:spcAft>
                <a:spcPts val="0"/>
              </a:spcAft>
              <a:buClr>
                <a:schemeClr val="dk1"/>
              </a:buClr>
              <a:buSzPts val="1800"/>
              <a:buChar char="•"/>
              <a:defRPr/>
            </a:lvl8pPr>
            <a:lvl9pPr marL="4114800" lvl="8" indent="-342900" algn="l">
              <a:lnSpc>
                <a:spcPct val="90000"/>
              </a:lnSpc>
              <a:spcBef>
                <a:spcPts val="100"/>
              </a:spcBef>
              <a:spcAft>
                <a:spcPts val="100"/>
              </a:spcAft>
              <a:buSzPts val="1800"/>
              <a:buChar char="–"/>
              <a:defRPr/>
            </a:lvl9pPr>
          </a:lstStyle>
          <a:p>
            <a:endParaRPr/>
          </a:p>
        </p:txBody>
      </p:sp>
      <p:pic>
        <p:nvPicPr>
          <p:cNvPr id="82" name="Google Shape;82;p28"/>
          <p:cNvPicPr preferRelativeResize="0"/>
          <p:nvPr/>
        </p:nvPicPr>
        <p:blipFill rotWithShape="1">
          <a:blip r:embed="rId2">
            <a:alphaModFix/>
          </a:blip>
          <a:srcRect/>
          <a:stretch/>
        </p:blipFill>
        <p:spPr>
          <a:xfrm>
            <a:off x="630000" y="642965"/>
            <a:ext cx="2882820" cy="1594691"/>
          </a:xfrm>
          <a:prstGeom prst="rect">
            <a:avLst/>
          </a:prstGeom>
          <a:noFill/>
          <a:ln>
            <a:noFill/>
          </a:ln>
        </p:spPr>
      </p:pic>
      <p:pic>
        <p:nvPicPr>
          <p:cNvPr id="83" name="Google Shape;83;p28"/>
          <p:cNvPicPr preferRelativeResize="0"/>
          <p:nvPr/>
        </p:nvPicPr>
        <p:blipFill rotWithShape="1">
          <a:blip r:embed="rId2">
            <a:alphaModFix/>
          </a:blip>
          <a:srcRect/>
          <a:stretch/>
        </p:blipFill>
        <p:spPr>
          <a:xfrm>
            <a:off x="630000" y="642965"/>
            <a:ext cx="2882820" cy="15946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lt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5762296" y="1709738"/>
            <a:ext cx="5799686" cy="285273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4200"/>
              <a:buFont typeface="Signika Negative"/>
              <a:buNone/>
              <a:defRPr sz="42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9"/>
          <p:cNvSpPr txBox="1">
            <a:spLocks noGrp="1"/>
          </p:cNvSpPr>
          <p:nvPr>
            <p:ph type="body" idx="1"/>
          </p:nvPr>
        </p:nvSpPr>
        <p:spPr>
          <a:xfrm>
            <a:off x="5762296" y="4855780"/>
            <a:ext cx="5799686" cy="111004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00"/>
              </a:spcBef>
              <a:spcAft>
                <a:spcPts val="0"/>
              </a:spcAft>
              <a:buClr>
                <a:schemeClr val="lt2"/>
              </a:buClr>
              <a:buSzPts val="2500"/>
              <a:buNone/>
              <a:defRPr sz="2500">
                <a:solidFill>
                  <a:schemeClr val="lt2"/>
                </a:solidFill>
              </a:defRPr>
            </a:lvl1pPr>
            <a:lvl2pPr marL="914400" lvl="1" indent="-228600" algn="l">
              <a:lnSpc>
                <a:spcPct val="90000"/>
              </a:lnSpc>
              <a:spcBef>
                <a:spcPts val="500"/>
              </a:spcBef>
              <a:spcAft>
                <a:spcPts val="0"/>
              </a:spcAft>
              <a:buSzPts val="2000"/>
              <a:buNone/>
              <a:defRPr sz="2000">
                <a:solidFill>
                  <a:srgbClr val="8C989E"/>
                </a:solidFill>
              </a:defRPr>
            </a:lvl2pPr>
            <a:lvl3pPr marL="1371600" lvl="2" indent="-228600" algn="l">
              <a:lnSpc>
                <a:spcPct val="90000"/>
              </a:lnSpc>
              <a:spcBef>
                <a:spcPts val="500"/>
              </a:spcBef>
              <a:spcAft>
                <a:spcPts val="0"/>
              </a:spcAft>
              <a:buSzPts val="1800"/>
              <a:buNone/>
              <a:defRPr sz="1800">
                <a:solidFill>
                  <a:srgbClr val="8C989E"/>
                </a:solidFill>
              </a:defRPr>
            </a:lvl3pPr>
            <a:lvl4pPr marL="1828800" lvl="3" indent="-228600" algn="l">
              <a:lnSpc>
                <a:spcPct val="90000"/>
              </a:lnSpc>
              <a:spcBef>
                <a:spcPts val="500"/>
              </a:spcBef>
              <a:spcAft>
                <a:spcPts val="0"/>
              </a:spcAft>
              <a:buClr>
                <a:srgbClr val="8C989E"/>
              </a:buClr>
              <a:buSzPts val="1600"/>
              <a:buFont typeface="Signika Negative Light"/>
              <a:buNone/>
              <a:defRPr sz="1600">
                <a:solidFill>
                  <a:srgbClr val="8C989E"/>
                </a:solidFill>
              </a:defRPr>
            </a:lvl4pPr>
            <a:lvl5pPr marL="2286000" lvl="4" indent="-228600" algn="l">
              <a:lnSpc>
                <a:spcPct val="90000"/>
              </a:lnSpc>
              <a:spcBef>
                <a:spcPts val="1000"/>
              </a:spcBef>
              <a:spcAft>
                <a:spcPts val="0"/>
              </a:spcAft>
              <a:buClr>
                <a:srgbClr val="8C989E"/>
              </a:buClr>
              <a:buSzPts val="1600"/>
              <a:buNone/>
              <a:defRPr sz="1600">
                <a:solidFill>
                  <a:srgbClr val="8C989E"/>
                </a:solidFill>
              </a:defRPr>
            </a:lvl5pPr>
            <a:lvl6pPr marL="2743200" lvl="5" indent="-228600" algn="l">
              <a:lnSpc>
                <a:spcPct val="90000"/>
              </a:lnSpc>
              <a:spcBef>
                <a:spcPts val="1000"/>
              </a:spcBef>
              <a:spcAft>
                <a:spcPts val="0"/>
              </a:spcAft>
              <a:buClr>
                <a:srgbClr val="8C989E"/>
              </a:buClr>
              <a:buSzPts val="1600"/>
              <a:buNone/>
              <a:defRPr sz="1600">
                <a:solidFill>
                  <a:srgbClr val="8C989E"/>
                </a:solidFill>
              </a:defRPr>
            </a:lvl6pPr>
            <a:lvl7pPr marL="3200400" lvl="6" indent="-228600" algn="l">
              <a:lnSpc>
                <a:spcPct val="90000"/>
              </a:lnSpc>
              <a:spcBef>
                <a:spcPts val="500"/>
              </a:spcBef>
              <a:spcAft>
                <a:spcPts val="0"/>
              </a:spcAft>
              <a:buClr>
                <a:srgbClr val="8C989E"/>
              </a:buClr>
              <a:buSzPts val="1600"/>
              <a:buNone/>
              <a:defRPr sz="1600">
                <a:solidFill>
                  <a:srgbClr val="8C989E"/>
                </a:solidFill>
              </a:defRPr>
            </a:lvl7pPr>
            <a:lvl8pPr marL="3657600" lvl="7" indent="-228600" algn="l">
              <a:lnSpc>
                <a:spcPct val="90000"/>
              </a:lnSpc>
              <a:spcBef>
                <a:spcPts val="100"/>
              </a:spcBef>
              <a:spcAft>
                <a:spcPts val="0"/>
              </a:spcAft>
              <a:buClr>
                <a:srgbClr val="8C989E"/>
              </a:buClr>
              <a:buSzPts val="1600"/>
              <a:buNone/>
              <a:defRPr sz="1600">
                <a:solidFill>
                  <a:srgbClr val="8C989E"/>
                </a:solidFill>
              </a:defRPr>
            </a:lvl8pPr>
            <a:lvl9pPr marL="4114800" lvl="8" indent="-228600" algn="l">
              <a:lnSpc>
                <a:spcPct val="90000"/>
              </a:lnSpc>
              <a:spcBef>
                <a:spcPts val="100"/>
              </a:spcBef>
              <a:spcAft>
                <a:spcPts val="100"/>
              </a:spcAft>
              <a:buSzPts val="1600"/>
              <a:buNone/>
              <a:defRPr sz="1600">
                <a:solidFill>
                  <a:srgbClr val="8C989E"/>
                </a:solidFill>
              </a:defRPr>
            </a:lvl9pPr>
          </a:lstStyle>
          <a:p>
            <a:endParaRPr/>
          </a:p>
        </p:txBody>
      </p:sp>
      <p:sp>
        <p:nvSpPr>
          <p:cNvPr id="87" name="Google Shape;87;p29"/>
          <p:cNvSpPr txBox="1">
            <a:spLocks noGrp="1"/>
          </p:cNvSpPr>
          <p:nvPr>
            <p:ph type="dt" idx="10"/>
          </p:nvPr>
        </p:nvSpPr>
        <p:spPr>
          <a:xfrm>
            <a:off x="7946795" y="6398294"/>
            <a:ext cx="2743200" cy="204626"/>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9"/>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9"/>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29"/>
          <p:cNvSpPr txBox="1">
            <a:spLocks noGrp="1"/>
          </p:cNvSpPr>
          <p:nvPr>
            <p:ph type="body" idx="2"/>
          </p:nvPr>
        </p:nvSpPr>
        <p:spPr>
          <a:xfrm>
            <a:off x="5762296" y="675653"/>
            <a:ext cx="5799686" cy="5848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00"/>
              </a:spcBef>
              <a:spcAft>
                <a:spcPts val="0"/>
              </a:spcAft>
              <a:buClr>
                <a:schemeClr val="lt2"/>
              </a:buClr>
              <a:buSzPts val="2500"/>
              <a:buNone/>
              <a:defRPr sz="2500" cap="none">
                <a:solidFill>
                  <a:schemeClr val="lt2"/>
                </a:solidFill>
                <a:latin typeface="Signika Negative Light"/>
                <a:ea typeface="Signika Negative Light"/>
                <a:cs typeface="Signika Negative Light"/>
                <a:sym typeface="Signika Negative Light"/>
              </a:defRPr>
            </a:lvl1pPr>
            <a:lvl2pPr marL="914400" lvl="1" indent="-228600" algn="l">
              <a:lnSpc>
                <a:spcPct val="90000"/>
              </a:lnSpc>
              <a:spcBef>
                <a:spcPts val="500"/>
              </a:spcBef>
              <a:spcAft>
                <a:spcPts val="0"/>
              </a:spcAft>
              <a:buSzPts val="2500"/>
              <a:buNone/>
              <a:defRPr sz="2500">
                <a:solidFill>
                  <a:schemeClr val="lt2"/>
                </a:solidFill>
                <a:latin typeface="Signika Negative Light"/>
                <a:ea typeface="Signika Negative Light"/>
                <a:cs typeface="Signika Negative Light"/>
                <a:sym typeface="Signika Negative Light"/>
              </a:defRPr>
            </a:lvl2pPr>
            <a:lvl3pPr marL="1371600" lvl="2" indent="-228600" algn="l">
              <a:lnSpc>
                <a:spcPct val="90000"/>
              </a:lnSpc>
              <a:spcBef>
                <a:spcPts val="500"/>
              </a:spcBef>
              <a:spcAft>
                <a:spcPts val="0"/>
              </a:spcAft>
              <a:buSzPts val="2500"/>
              <a:buNone/>
              <a:defRPr sz="2500">
                <a:solidFill>
                  <a:schemeClr val="lt2"/>
                </a:solidFill>
                <a:latin typeface="Signika Negative Light"/>
                <a:ea typeface="Signika Negative Light"/>
                <a:cs typeface="Signika Negative Light"/>
                <a:sym typeface="Signika Negative Light"/>
              </a:defRPr>
            </a:lvl3pPr>
            <a:lvl4pPr marL="1828800" lvl="3" indent="-228600" algn="l">
              <a:lnSpc>
                <a:spcPct val="90000"/>
              </a:lnSpc>
              <a:spcBef>
                <a:spcPts val="500"/>
              </a:spcBef>
              <a:spcAft>
                <a:spcPts val="0"/>
              </a:spcAft>
              <a:buClr>
                <a:schemeClr val="lt2"/>
              </a:buClr>
              <a:buSzPts val="2500"/>
              <a:buFont typeface="Signika Negative Light"/>
              <a:buNone/>
              <a:defRPr sz="2500">
                <a:solidFill>
                  <a:schemeClr val="lt2"/>
                </a:solidFill>
                <a:latin typeface="Signika Negative Light"/>
                <a:ea typeface="Signika Negative Light"/>
                <a:cs typeface="Signika Negative Light"/>
                <a:sym typeface="Signika Negative Light"/>
              </a:defRPr>
            </a:lvl4pPr>
            <a:lvl5pPr marL="2286000" lvl="4" indent="-228600" algn="l">
              <a:lnSpc>
                <a:spcPct val="90000"/>
              </a:lnSpc>
              <a:spcBef>
                <a:spcPts val="1000"/>
              </a:spcBef>
              <a:spcAft>
                <a:spcPts val="0"/>
              </a:spcAft>
              <a:buClr>
                <a:schemeClr val="lt2"/>
              </a:buClr>
              <a:buSzPts val="2500"/>
              <a:buNone/>
              <a:defRPr sz="2500">
                <a:solidFill>
                  <a:schemeClr val="lt2"/>
                </a:solidFill>
                <a:latin typeface="Signika Negative Light"/>
                <a:ea typeface="Signika Negative Light"/>
                <a:cs typeface="Signika Negative Light"/>
                <a:sym typeface="Signika Negative Light"/>
              </a:defRPr>
            </a:lvl5pPr>
            <a:lvl6pPr marL="2743200" lvl="5" indent="-228600" algn="l">
              <a:lnSpc>
                <a:spcPct val="90000"/>
              </a:lnSpc>
              <a:spcBef>
                <a:spcPts val="1000"/>
              </a:spcBef>
              <a:spcAft>
                <a:spcPts val="0"/>
              </a:spcAft>
              <a:buClr>
                <a:schemeClr val="dk1"/>
              </a:buClr>
              <a:buSzPts val="1800"/>
              <a:buNone/>
              <a:defRPr/>
            </a:lvl6pPr>
            <a:lvl7pPr marL="3200400" lvl="6" indent="-228600" algn="l">
              <a:lnSpc>
                <a:spcPct val="90000"/>
              </a:lnSpc>
              <a:spcBef>
                <a:spcPts val="500"/>
              </a:spcBef>
              <a:spcAft>
                <a:spcPts val="0"/>
              </a:spcAft>
              <a:buClr>
                <a:schemeClr val="dk1"/>
              </a:buClr>
              <a:buSzPts val="1800"/>
              <a:buNone/>
              <a:defRPr/>
            </a:lvl7pPr>
            <a:lvl8pPr marL="3657600" lvl="7" indent="-342900" algn="l">
              <a:lnSpc>
                <a:spcPct val="90000"/>
              </a:lnSpc>
              <a:spcBef>
                <a:spcPts val="100"/>
              </a:spcBef>
              <a:spcAft>
                <a:spcPts val="0"/>
              </a:spcAft>
              <a:buClr>
                <a:schemeClr val="dk1"/>
              </a:buClr>
              <a:buSzPts val="1800"/>
              <a:buChar char="•"/>
              <a:defRPr/>
            </a:lvl8pPr>
            <a:lvl9pPr marL="4114800" lvl="8" indent="-342900" algn="l">
              <a:lnSpc>
                <a:spcPct val="90000"/>
              </a:lnSpc>
              <a:spcBef>
                <a:spcPts val="100"/>
              </a:spcBef>
              <a:spcAft>
                <a:spcPts val="100"/>
              </a:spcAft>
              <a:buSzPts val="1800"/>
              <a:buChar char="–"/>
              <a:defRPr/>
            </a:lvl9pPr>
          </a:lstStyle>
          <a:p>
            <a:endParaRPr/>
          </a:p>
        </p:txBody>
      </p:sp>
      <p:pic>
        <p:nvPicPr>
          <p:cNvPr id="91" name="Google Shape;91;p29"/>
          <p:cNvPicPr preferRelativeResize="0"/>
          <p:nvPr/>
        </p:nvPicPr>
        <p:blipFill rotWithShape="1">
          <a:blip r:embed="rId2">
            <a:alphaModFix/>
          </a:blip>
          <a:srcRect/>
          <a:stretch/>
        </p:blipFill>
        <p:spPr>
          <a:xfrm>
            <a:off x="630000" y="642965"/>
            <a:ext cx="2882820" cy="1594691"/>
          </a:xfrm>
          <a:prstGeom prst="rect">
            <a:avLst/>
          </a:prstGeom>
          <a:noFill/>
          <a:ln>
            <a:noFill/>
          </a:ln>
        </p:spPr>
      </p:pic>
      <p:pic>
        <p:nvPicPr>
          <p:cNvPr id="92" name="Google Shape;92;p29"/>
          <p:cNvPicPr preferRelativeResize="0"/>
          <p:nvPr/>
        </p:nvPicPr>
        <p:blipFill rotWithShape="1">
          <a:blip r:embed="rId2">
            <a:alphaModFix/>
          </a:blip>
          <a:srcRect/>
          <a:stretch/>
        </p:blipFill>
        <p:spPr>
          <a:xfrm>
            <a:off x="630000" y="642965"/>
            <a:ext cx="2882820" cy="15946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9999" y="630000"/>
            <a:ext cx="10931989" cy="900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lt2"/>
              </a:buClr>
              <a:buSzPts val="3600"/>
              <a:buFont typeface="Signika Negative"/>
              <a:buNone/>
              <a:defRPr sz="3600" b="0" i="0" u="none" strike="noStrike" cap="none">
                <a:solidFill>
                  <a:schemeClr val="lt2"/>
                </a:solidFill>
                <a:latin typeface="Signika Negative"/>
                <a:ea typeface="Signika Negative"/>
                <a:cs typeface="Signika Negative"/>
                <a:sym typeface="Signika Negativ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629999" y="1620000"/>
            <a:ext cx="10931985" cy="4122656"/>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ignika Negative Light"/>
                <a:ea typeface="Signika Negative Light"/>
                <a:cs typeface="Signika Negative Light"/>
                <a:sym typeface="Signika Negative Light"/>
              </a:defRPr>
            </a:lvl1pPr>
            <a:lvl2pPr marL="914400" marR="0" lvl="1" indent="-355600" algn="l" rtl="0">
              <a:lnSpc>
                <a:spcPct val="90000"/>
              </a:lnSpc>
              <a:spcBef>
                <a:spcPts val="500"/>
              </a:spcBef>
              <a:spcAft>
                <a:spcPts val="0"/>
              </a:spcAft>
              <a:buClr>
                <a:schemeClr val="lt2"/>
              </a:buClr>
              <a:buSzPts val="2000"/>
              <a:buFont typeface="Arial"/>
              <a:buChar char="•"/>
              <a:defRPr sz="2000" b="0" i="0" u="none" strike="noStrike" cap="none">
                <a:solidFill>
                  <a:schemeClr val="dk1"/>
                </a:solidFill>
                <a:latin typeface="Signika Negative Light"/>
                <a:ea typeface="Signika Negative Light"/>
                <a:cs typeface="Signika Negative Light"/>
                <a:sym typeface="Signika Negative Light"/>
              </a:defRPr>
            </a:lvl2pPr>
            <a:lvl3pPr marL="1371600" marR="0" lvl="2" indent="-355600" algn="l" rtl="0">
              <a:lnSpc>
                <a:spcPct val="90000"/>
              </a:lnSpc>
              <a:spcBef>
                <a:spcPts val="500"/>
              </a:spcBef>
              <a:spcAft>
                <a:spcPts val="0"/>
              </a:spcAft>
              <a:buClr>
                <a:schemeClr val="dk2"/>
              </a:buClr>
              <a:buSzPts val="2000"/>
              <a:buFont typeface="Signika Negative Light"/>
              <a:buChar char="–"/>
              <a:defRPr sz="2000" b="0" i="0" u="none" strike="noStrike" cap="none">
                <a:solidFill>
                  <a:schemeClr val="dk1"/>
                </a:solidFill>
                <a:latin typeface="Signika Negative Light"/>
                <a:ea typeface="Signika Negative Light"/>
                <a:cs typeface="Signika Negative Light"/>
                <a:sym typeface="Signika Negative Light"/>
              </a:defRPr>
            </a:lvl3pPr>
            <a:lvl4pPr marL="1828800" marR="0" lvl="3" indent="-355600" algn="l" rtl="0">
              <a:lnSpc>
                <a:spcPct val="90000"/>
              </a:lnSpc>
              <a:spcBef>
                <a:spcPts val="500"/>
              </a:spcBef>
              <a:spcAft>
                <a:spcPts val="0"/>
              </a:spcAft>
              <a:buClr>
                <a:schemeClr val="dk1"/>
              </a:buClr>
              <a:buSzPts val="2000"/>
              <a:buFont typeface="Signika Negative Light"/>
              <a:buChar char="•"/>
              <a:defRPr sz="2000" b="0" i="0" u="none" strike="noStrike" cap="none">
                <a:solidFill>
                  <a:schemeClr val="dk1"/>
                </a:solidFill>
                <a:latin typeface="Signika Negative Light"/>
                <a:ea typeface="Signika Negative Light"/>
                <a:cs typeface="Signika Negative Light"/>
                <a:sym typeface="Signika Negative Light"/>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Signika Negative"/>
                <a:ea typeface="Signika Negative"/>
                <a:cs typeface="Signika Negative"/>
                <a:sym typeface="Signika Negative"/>
              </a:defRPr>
            </a:lvl5pPr>
            <a:lvl6pPr marL="2743200" marR="0" lvl="5"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Signika Negative Light"/>
                <a:ea typeface="Signika Negative Light"/>
                <a:cs typeface="Signika Negative Light"/>
                <a:sym typeface="Signika Negative Light"/>
              </a:defRPr>
            </a:lvl6pPr>
            <a:lvl7pPr marL="3200400" marR="0" lvl="6"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Signika Negative Light"/>
                <a:ea typeface="Signika Negative Light"/>
                <a:cs typeface="Signika Negative Light"/>
                <a:sym typeface="Signika Negative Light"/>
              </a:defRPr>
            </a:lvl7pPr>
            <a:lvl8pPr marL="3657600" marR="0" lvl="7" indent="-298450" algn="l" rtl="0">
              <a:lnSpc>
                <a:spcPct val="90000"/>
              </a:lnSpc>
              <a:spcBef>
                <a:spcPts val="100"/>
              </a:spcBef>
              <a:spcAft>
                <a:spcPts val="0"/>
              </a:spcAft>
              <a:buClr>
                <a:schemeClr val="dk1"/>
              </a:buClr>
              <a:buSzPts val="1100"/>
              <a:buFont typeface="Arial"/>
              <a:buChar char="•"/>
              <a:defRPr sz="1100" b="0" i="0" u="none" strike="noStrike" cap="none">
                <a:solidFill>
                  <a:schemeClr val="dk1"/>
                </a:solidFill>
                <a:latin typeface="Signika Negative Light"/>
                <a:ea typeface="Signika Negative Light"/>
                <a:cs typeface="Signika Negative Light"/>
                <a:sym typeface="Signika Negative Light"/>
              </a:defRPr>
            </a:lvl8pPr>
            <a:lvl9pPr marL="4114800" marR="0" lvl="8" indent="-298450" algn="l" rtl="0">
              <a:lnSpc>
                <a:spcPct val="90000"/>
              </a:lnSpc>
              <a:spcBef>
                <a:spcPts val="100"/>
              </a:spcBef>
              <a:spcAft>
                <a:spcPts val="100"/>
              </a:spcAft>
              <a:buClr>
                <a:schemeClr val="dk2"/>
              </a:buClr>
              <a:buSzPts val="1100"/>
              <a:buFont typeface="Signika Negative Light"/>
              <a:buChar char="–"/>
              <a:defRPr sz="1100" b="0" i="0" u="none" strike="noStrike" cap="none">
                <a:solidFill>
                  <a:schemeClr val="dk1"/>
                </a:solidFill>
                <a:latin typeface="Signika Negative Light"/>
                <a:ea typeface="Signika Negative Light"/>
                <a:cs typeface="Signika Negative Light"/>
                <a:sym typeface="Signika Negative Light"/>
              </a:defRPr>
            </a:lvl9pPr>
          </a:lstStyle>
          <a:p>
            <a:endParaRPr/>
          </a:p>
        </p:txBody>
      </p:sp>
      <p:sp>
        <p:nvSpPr>
          <p:cNvPr id="12" name="Google Shape;12;p20"/>
          <p:cNvSpPr txBox="1">
            <a:spLocks noGrp="1"/>
          </p:cNvSpPr>
          <p:nvPr>
            <p:ph type="dt" idx="10"/>
          </p:nvPr>
        </p:nvSpPr>
        <p:spPr>
          <a:xfrm>
            <a:off x="7946795" y="6398294"/>
            <a:ext cx="2743200" cy="204626"/>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Signika Negative Light"/>
                <a:ea typeface="Signika Negative Light"/>
                <a:cs typeface="Signika Negative Light"/>
                <a:sym typeface="Signika Negative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ignika Negative Light"/>
                <a:ea typeface="Signika Negative Light"/>
                <a:cs typeface="Signika Negative Light"/>
                <a:sym typeface="Signika Negative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ignika Negative Light"/>
                <a:ea typeface="Signika Negative Light"/>
                <a:cs typeface="Signika Negative Light"/>
                <a:sym typeface="Signika Negative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ignika Negative Light"/>
                <a:ea typeface="Signika Negative Light"/>
                <a:cs typeface="Signika Negative Light"/>
                <a:sym typeface="Signika Negative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ignika Negative Light"/>
                <a:ea typeface="Signika Negative Light"/>
                <a:cs typeface="Signika Negative Light"/>
                <a:sym typeface="Signika Negative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ignika Negative Light"/>
                <a:ea typeface="Signika Negative Light"/>
                <a:cs typeface="Signika Negative Light"/>
                <a:sym typeface="Signika Negative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ignika Negative Light"/>
                <a:ea typeface="Signika Negative Light"/>
                <a:cs typeface="Signika Negative Light"/>
                <a:sym typeface="Signika Negative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ignika Negative Light"/>
                <a:ea typeface="Signika Negative Light"/>
                <a:cs typeface="Signika Negative Light"/>
                <a:sym typeface="Signika Negative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ignika Negative Light"/>
                <a:ea typeface="Signika Negative Light"/>
                <a:cs typeface="Signika Negative Light"/>
                <a:sym typeface="Signika Negative Light"/>
              </a:defRPr>
            </a:lvl9pPr>
          </a:lstStyle>
          <a:p>
            <a:endParaRPr/>
          </a:p>
        </p:txBody>
      </p:sp>
      <p:sp>
        <p:nvSpPr>
          <p:cNvPr id="13" name="Google Shape;13;p20"/>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ignika Negative Light"/>
                <a:ea typeface="Signika Negative Light"/>
                <a:cs typeface="Signika Negative Light"/>
                <a:sym typeface="Signika Negative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ignika Negative Light"/>
                <a:ea typeface="Signika Negative Light"/>
                <a:cs typeface="Signika Negative Light"/>
                <a:sym typeface="Signika Negative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ignika Negative Light"/>
                <a:ea typeface="Signika Negative Light"/>
                <a:cs typeface="Signika Negative Light"/>
                <a:sym typeface="Signika Negative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ignika Negative Light"/>
                <a:ea typeface="Signika Negative Light"/>
                <a:cs typeface="Signika Negative Light"/>
                <a:sym typeface="Signika Negative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ignika Negative Light"/>
                <a:ea typeface="Signika Negative Light"/>
                <a:cs typeface="Signika Negative Light"/>
                <a:sym typeface="Signika Negative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ignika Negative Light"/>
                <a:ea typeface="Signika Negative Light"/>
                <a:cs typeface="Signika Negative Light"/>
                <a:sym typeface="Signika Negative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ignika Negative Light"/>
                <a:ea typeface="Signika Negative Light"/>
                <a:cs typeface="Signika Negative Light"/>
                <a:sym typeface="Signika Negative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ignika Negative Light"/>
                <a:ea typeface="Signika Negative Light"/>
                <a:cs typeface="Signika Negative Light"/>
                <a:sym typeface="Signika Negative Light"/>
              </a:defRPr>
            </a:lvl9pPr>
          </a:lstStyle>
          <a:p>
            <a:endParaRPr/>
          </a:p>
        </p:txBody>
      </p:sp>
      <p:sp>
        <p:nvSpPr>
          <p:cNvPr id="14" name="Google Shape;14;p20"/>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Signika Negative Light"/>
                <a:ea typeface="Signika Negative Light"/>
                <a:cs typeface="Signika Negative Light"/>
                <a:sym typeface="Signika Negative Light"/>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0"/>
          <p:cNvPicPr preferRelativeResize="0"/>
          <p:nvPr/>
        </p:nvPicPr>
        <p:blipFill rotWithShape="1">
          <a:blip r:embed="rId24">
            <a:alphaModFix/>
          </a:blip>
          <a:srcRect/>
          <a:stretch/>
        </p:blipFill>
        <p:spPr>
          <a:xfrm>
            <a:off x="629999" y="6216433"/>
            <a:ext cx="1369183" cy="3573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17">
          <p15:clr>
            <a:srgbClr val="F26B43"/>
          </p15:clr>
        </p15:guide>
        <p15:guide id="2" pos="3840">
          <p15:clr>
            <a:srgbClr val="F26B43"/>
          </p15:clr>
        </p15:guide>
        <p15:guide id="3" orient="horz" pos="3634">
          <p15:clr>
            <a:srgbClr val="F26B43"/>
          </p15:clr>
        </p15:guide>
        <p15:guide id="4" orient="horz" pos="391">
          <p15:clr>
            <a:srgbClr val="F26B43"/>
          </p15:clr>
        </p15:guide>
        <p15:guide id="5" pos="393">
          <p15:clr>
            <a:srgbClr val="F26B43"/>
          </p15:clr>
        </p15:guide>
        <p15:guide id="6" pos="7287">
          <p15:clr>
            <a:srgbClr val="F26B43"/>
          </p15:clr>
        </p15:guide>
        <p15:guide id="7" orient="horz" pos="391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mailto:elise.milotic@det.nsw.edu.au"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mailto:erin.jones2@det.nsw.edu.a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1.jp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monavale-p.schools.nsw.gov.au/"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
          <p:cNvPicPr preferRelativeResize="0">
            <a:picLocks noGrp="1"/>
          </p:cNvPicPr>
          <p:nvPr>
            <p:ph type="pic" idx="2"/>
          </p:nvPr>
        </p:nvPicPr>
        <p:blipFill rotWithShape="1">
          <a:blip r:embed="rId3">
            <a:alphaModFix/>
          </a:blip>
          <a:srcRect/>
          <a:stretch/>
        </p:blipFill>
        <p:spPr>
          <a:xfrm>
            <a:off x="0" y="0"/>
            <a:ext cx="12192000" cy="6858000"/>
          </a:xfrm>
          <a:prstGeom prst="rect">
            <a:avLst/>
          </a:prstGeom>
          <a:noFill/>
          <a:ln>
            <a:noFill/>
          </a:ln>
        </p:spPr>
      </p:pic>
      <p:sp>
        <p:nvSpPr>
          <p:cNvPr id="190" name="Google Shape;190;p1"/>
          <p:cNvSpPr txBox="1">
            <a:spLocks noGrp="1"/>
          </p:cNvSpPr>
          <p:nvPr>
            <p:ph type="ctrTitle"/>
          </p:nvPr>
        </p:nvSpPr>
        <p:spPr>
          <a:xfrm>
            <a:off x="7051248" y="2386420"/>
            <a:ext cx="4510733" cy="2252542"/>
          </a:xfrm>
          <a:prstGeom prst="rect">
            <a:avLst/>
          </a:prstGeom>
          <a:noFill/>
          <a:ln>
            <a:noFill/>
          </a:ln>
        </p:spPr>
        <p:txBody>
          <a:bodyPr spcFirstLastPara="1" wrap="square" lIns="0" tIns="0" rIns="0" bIns="0" anchor="t" anchorCtr="0">
            <a:normAutofit/>
          </a:bodyPr>
          <a:lstStyle/>
          <a:p>
            <a:pPr marL="0" lvl="0" indent="0" algn="r" rtl="0">
              <a:lnSpc>
                <a:spcPct val="90000"/>
              </a:lnSpc>
              <a:spcBef>
                <a:spcPts val="0"/>
              </a:spcBef>
              <a:spcAft>
                <a:spcPts val="0"/>
              </a:spcAft>
              <a:buClr>
                <a:schemeClr val="lt1"/>
              </a:buClr>
              <a:buSzPts val="4200"/>
              <a:buFont typeface="Signika Negative"/>
              <a:buNone/>
            </a:pPr>
            <a:r>
              <a:rPr lang="en-US"/>
              <a:t>Mona Vale </a:t>
            </a:r>
            <a:br>
              <a:rPr lang="en-US"/>
            </a:br>
            <a:r>
              <a:rPr lang="en-US"/>
              <a:t>Public School</a:t>
            </a:r>
            <a:br>
              <a:rPr lang="en-US"/>
            </a:br>
            <a:endParaRPr/>
          </a:p>
        </p:txBody>
      </p:sp>
      <p:sp>
        <p:nvSpPr>
          <p:cNvPr id="191" name="Google Shape;191;p1"/>
          <p:cNvSpPr txBox="1">
            <a:spLocks noGrp="1"/>
          </p:cNvSpPr>
          <p:nvPr>
            <p:ph type="subTitle" idx="1"/>
          </p:nvPr>
        </p:nvSpPr>
        <p:spPr>
          <a:xfrm>
            <a:off x="7051249" y="5486400"/>
            <a:ext cx="4510731" cy="821531"/>
          </a:xfrm>
          <a:prstGeom prst="rect">
            <a:avLst/>
          </a:prstGeom>
          <a:noFill/>
          <a:ln>
            <a:noFill/>
          </a:ln>
        </p:spPr>
        <p:txBody>
          <a:bodyPr spcFirstLastPara="1" wrap="square" lIns="0" tIns="0" rIns="0" bIns="0" anchor="b" anchorCtr="0">
            <a:normAutofit/>
          </a:bodyPr>
          <a:lstStyle/>
          <a:p>
            <a:pPr marL="0" lvl="0" indent="0" algn="r" rtl="0">
              <a:lnSpc>
                <a:spcPct val="90000"/>
              </a:lnSpc>
              <a:spcBef>
                <a:spcPts val="0"/>
              </a:spcBef>
              <a:spcAft>
                <a:spcPts val="0"/>
              </a:spcAft>
              <a:buClr>
                <a:schemeClr val="lt1"/>
              </a:buClr>
              <a:buSzPts val="4400"/>
              <a:buNone/>
            </a:pPr>
            <a:r>
              <a:rPr lang="en-US" sz="4400"/>
              <a:t>2024 School Year</a:t>
            </a:r>
            <a:endParaRPr/>
          </a:p>
        </p:txBody>
      </p:sp>
      <p:sp>
        <p:nvSpPr>
          <p:cNvPr id="192" name="Google Shape;192;p1"/>
          <p:cNvSpPr txBox="1">
            <a:spLocks noGrp="1"/>
          </p:cNvSpPr>
          <p:nvPr>
            <p:ph type="dt" idx="10"/>
          </p:nvPr>
        </p:nvSpPr>
        <p:spPr>
          <a:xfrm>
            <a:off x="7051248" y="4663024"/>
            <a:ext cx="449339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en-US"/>
              <a:t>15 February, 2024</a:t>
            </a:r>
            <a:endParaRPr/>
          </a:p>
        </p:txBody>
      </p:sp>
      <p:grpSp>
        <p:nvGrpSpPr>
          <p:cNvPr id="193" name="Google Shape;193;p1"/>
          <p:cNvGrpSpPr/>
          <p:nvPr/>
        </p:nvGrpSpPr>
        <p:grpSpPr>
          <a:xfrm>
            <a:off x="9439564" y="0"/>
            <a:ext cx="2752436" cy="1818704"/>
            <a:chOff x="9439564" y="0"/>
            <a:chExt cx="2752436" cy="1818704"/>
          </a:xfrm>
        </p:grpSpPr>
        <p:pic>
          <p:nvPicPr>
            <p:cNvPr id="194" name="Google Shape;194;p1"/>
            <p:cNvPicPr preferRelativeResize="0"/>
            <p:nvPr/>
          </p:nvPicPr>
          <p:blipFill rotWithShape="1">
            <a:blip r:embed="rId4">
              <a:alphaModFix/>
            </a:blip>
            <a:srcRect/>
            <a:stretch/>
          </p:blipFill>
          <p:spPr>
            <a:xfrm>
              <a:off x="9439564" y="644646"/>
              <a:ext cx="2122416" cy="1174058"/>
            </a:xfrm>
            <a:prstGeom prst="rect">
              <a:avLst/>
            </a:prstGeom>
            <a:noFill/>
            <a:ln>
              <a:noFill/>
            </a:ln>
          </p:spPr>
        </p:pic>
        <p:sp>
          <p:nvSpPr>
            <p:cNvPr id="195" name="Google Shape;195;p1"/>
            <p:cNvSpPr/>
            <p:nvPr/>
          </p:nvSpPr>
          <p:spPr>
            <a:xfrm>
              <a:off x="11944350" y="0"/>
              <a:ext cx="247650" cy="2476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ignika Negative Light"/>
                <a:ea typeface="Signika Negative Light"/>
                <a:cs typeface="Signika Negative Light"/>
                <a:sym typeface="Signika Negative Light"/>
              </a:endParaRPr>
            </a:p>
          </p:txBody>
        </p:sp>
      </p:grpSp>
      <p:grpSp>
        <p:nvGrpSpPr>
          <p:cNvPr id="196" name="Google Shape;196;p1"/>
          <p:cNvGrpSpPr/>
          <p:nvPr/>
        </p:nvGrpSpPr>
        <p:grpSpPr>
          <a:xfrm>
            <a:off x="0" y="3758406"/>
            <a:ext cx="2268666" cy="3099594"/>
            <a:chOff x="0" y="3758406"/>
            <a:chExt cx="2268666" cy="3099594"/>
          </a:xfrm>
        </p:grpSpPr>
        <p:pic>
          <p:nvPicPr>
            <p:cNvPr id="197" name="Google Shape;197;p1"/>
            <p:cNvPicPr preferRelativeResize="0"/>
            <p:nvPr/>
          </p:nvPicPr>
          <p:blipFill rotWithShape="1">
            <a:blip r:embed="rId5">
              <a:alphaModFix/>
            </a:blip>
            <a:srcRect/>
            <a:stretch/>
          </p:blipFill>
          <p:spPr>
            <a:xfrm>
              <a:off x="644285" y="5800345"/>
              <a:ext cx="1608005" cy="420274"/>
            </a:xfrm>
            <a:prstGeom prst="rect">
              <a:avLst/>
            </a:prstGeom>
            <a:noFill/>
            <a:ln>
              <a:noFill/>
            </a:ln>
          </p:spPr>
        </p:pic>
        <p:pic>
          <p:nvPicPr>
            <p:cNvPr id="198" name="Google Shape;198;p1"/>
            <p:cNvPicPr preferRelativeResize="0"/>
            <p:nvPr/>
          </p:nvPicPr>
          <p:blipFill rotWithShape="1">
            <a:blip r:embed="rId6">
              <a:alphaModFix/>
            </a:blip>
            <a:srcRect/>
            <a:stretch/>
          </p:blipFill>
          <p:spPr>
            <a:xfrm>
              <a:off x="624036" y="3758406"/>
              <a:ext cx="1644630" cy="1855809"/>
            </a:xfrm>
            <a:prstGeom prst="rect">
              <a:avLst/>
            </a:prstGeom>
            <a:noFill/>
            <a:ln>
              <a:noFill/>
            </a:ln>
          </p:spPr>
        </p:pic>
        <p:sp>
          <p:nvSpPr>
            <p:cNvPr id="199" name="Google Shape;199;p1"/>
            <p:cNvSpPr/>
            <p:nvPr/>
          </p:nvSpPr>
          <p:spPr>
            <a:xfrm>
              <a:off x="0" y="6610350"/>
              <a:ext cx="247650" cy="2476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ignika Negative Light"/>
                <a:ea typeface="Signika Negative Light"/>
                <a:cs typeface="Signika Negative Light"/>
                <a:sym typeface="Signika Negative Light"/>
              </a:endParaRPr>
            </a:p>
          </p:txBody>
        </p:sp>
      </p:grpSp>
      <p:sp>
        <p:nvSpPr>
          <p:cNvPr id="200" name="Google Shape;200;p1"/>
          <p:cNvSpPr txBox="1">
            <a:spLocks noGrp="1"/>
          </p:cNvSpPr>
          <p:nvPr>
            <p:ph type="ftr" idx="11"/>
          </p:nvPr>
        </p:nvSpPr>
        <p:spPr>
          <a:xfrm>
            <a:off x="630000" y="7032625"/>
            <a:ext cx="6999526"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Meet the teacher 2024</a:t>
            </a:r>
            <a:endParaRPr/>
          </a:p>
        </p:txBody>
      </p:sp>
      <p:sp>
        <p:nvSpPr>
          <p:cNvPr id="201" name="Google Shape;201;p1"/>
          <p:cNvSpPr txBox="1">
            <a:spLocks noGrp="1"/>
          </p:cNvSpPr>
          <p:nvPr>
            <p:ph type="sldNum" idx="12"/>
          </p:nvPr>
        </p:nvSpPr>
        <p:spPr>
          <a:xfrm>
            <a:off x="10689997" y="7032625"/>
            <a:ext cx="871985"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0"/>
          <p:cNvSpPr txBox="1">
            <a:spLocks noGrp="1"/>
          </p:cNvSpPr>
          <p:nvPr>
            <p:ph type="title"/>
          </p:nvPr>
        </p:nvSpPr>
        <p:spPr>
          <a:xfrm>
            <a:off x="587375" y="258063"/>
            <a:ext cx="10944300" cy="49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000"/>
              <a:buFont typeface="Signika Negative"/>
              <a:buNone/>
            </a:pPr>
            <a:r>
              <a:rPr lang="en-US" sz="4000">
                <a:solidFill>
                  <a:schemeClr val="dk1"/>
                </a:solidFill>
              </a:rPr>
              <a:t>Important events</a:t>
            </a:r>
            <a:endParaRPr/>
          </a:p>
        </p:txBody>
      </p:sp>
      <p:sp>
        <p:nvSpPr>
          <p:cNvPr id="314" name="Google Shape;314;p10"/>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solidFill>
                  <a:schemeClr val="dk1"/>
                </a:solidFill>
              </a:rPr>
              <a:t>Meet the teacher 2024</a:t>
            </a:r>
            <a:endParaRPr/>
          </a:p>
        </p:txBody>
      </p:sp>
      <p:sp>
        <p:nvSpPr>
          <p:cNvPr id="315" name="Google Shape;315;p10"/>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lt1"/>
                </a:solidFill>
              </a:rPr>
              <a:t>10</a:t>
            </a:fld>
            <a:endParaRPr>
              <a:solidFill>
                <a:schemeClr val="lt1"/>
              </a:solidFill>
            </a:endParaRPr>
          </a:p>
        </p:txBody>
      </p:sp>
      <p:pic>
        <p:nvPicPr>
          <p:cNvPr id="316" name="Google Shape;316;p10"/>
          <p:cNvPicPr preferRelativeResize="0"/>
          <p:nvPr/>
        </p:nvPicPr>
        <p:blipFill rotWithShape="1">
          <a:blip r:embed="rId3">
            <a:alphaModFix/>
          </a:blip>
          <a:srcRect/>
          <a:stretch/>
        </p:blipFill>
        <p:spPr>
          <a:xfrm>
            <a:off x="630404" y="6216433"/>
            <a:ext cx="1368373" cy="357387"/>
          </a:xfrm>
          <a:prstGeom prst="rect">
            <a:avLst/>
          </a:prstGeom>
          <a:noFill/>
          <a:ln>
            <a:noFill/>
          </a:ln>
        </p:spPr>
      </p:pic>
      <p:graphicFrame>
        <p:nvGraphicFramePr>
          <p:cNvPr id="317" name="Google Shape;317;p10"/>
          <p:cNvGraphicFramePr/>
          <p:nvPr/>
        </p:nvGraphicFramePr>
        <p:xfrm>
          <a:off x="2856677" y="1036835"/>
          <a:ext cx="3000000" cy="3000000"/>
        </p:xfrm>
        <a:graphic>
          <a:graphicData uri="http://schemas.openxmlformats.org/drawingml/2006/table">
            <a:tbl>
              <a:tblPr firstRow="1" bandRow="1">
                <a:noFill/>
                <a:tableStyleId>{1C42B69E-B913-4080-831B-0D1C70808EA5}</a:tableStyleId>
              </a:tblPr>
              <a:tblGrid>
                <a:gridCol w="2323475">
                  <a:extLst>
                    <a:ext uri="{9D8B030D-6E8A-4147-A177-3AD203B41FA5}">
                      <a16:colId xmlns:a16="http://schemas.microsoft.com/office/drawing/2014/main" val="20000"/>
                    </a:ext>
                  </a:extLst>
                </a:gridCol>
                <a:gridCol w="6351525">
                  <a:extLst>
                    <a:ext uri="{9D8B030D-6E8A-4147-A177-3AD203B41FA5}">
                      <a16:colId xmlns:a16="http://schemas.microsoft.com/office/drawing/2014/main" val="20001"/>
                    </a:ext>
                  </a:extLst>
                </a:gridCol>
              </a:tblGrid>
              <a:tr h="5384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Event/s</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2000"/>
                        <a:buFont typeface="Signika Negative Light"/>
                        <a:buNone/>
                      </a:pPr>
                      <a:r>
                        <a:rPr lang="en-US" sz="2000" u="none" strike="noStrike" cap="none"/>
                        <a:t>Links to learning</a:t>
                      </a:r>
                      <a:endParaRPr sz="1400" u="none" strike="noStrike" cap="none"/>
                    </a:p>
                  </a:txBody>
                  <a:tcPr marL="91450" marR="91450" marT="45725" marB="45725" anchor="ctr"/>
                </a:tc>
                <a:extLst>
                  <a:ext uri="{0D108BD9-81ED-4DB2-BD59-A6C34878D82A}">
                    <a16:rowId xmlns:a16="http://schemas.microsoft.com/office/drawing/2014/main" val="10000"/>
                  </a:ext>
                </a:extLst>
              </a:tr>
              <a:tr h="6592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PSSA Commences</a:t>
                      </a:r>
                      <a:endParaRPr sz="1800" b="1" u="none" strike="noStrike" cap="none">
                        <a:solidFill>
                          <a:schemeClr val="dk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Week 5 - Friday 1st March</a:t>
                      </a:r>
                      <a:endParaRPr sz="1800" b="0" u="none" strike="noStrike" cap="none">
                        <a:solidFill>
                          <a:schemeClr val="dk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659200">
                <a:tc>
                  <a:txBody>
                    <a:bodyPr/>
                    <a:lstStyle/>
                    <a:p>
                      <a:pPr marL="0" marR="0" lvl="0" indent="0" algn="l" rtl="0">
                        <a:lnSpc>
                          <a:spcPct val="100000"/>
                        </a:lnSpc>
                        <a:spcBef>
                          <a:spcPts val="0"/>
                        </a:spcBef>
                        <a:spcAft>
                          <a:spcPts val="0"/>
                        </a:spcAft>
                        <a:buClr>
                          <a:srgbClr val="000000"/>
                        </a:buClr>
                        <a:buSzPts val="1800"/>
                        <a:buFont typeface="Arial"/>
                        <a:buNone/>
                      </a:pPr>
                      <a:r>
                        <a:rPr lang="en-US" sz="1800" b="1"/>
                        <a:t>Parent Interviews </a:t>
                      </a:r>
                      <a:endParaRPr sz="1800" b="1"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a:t>Monday 18th of March - Friday 22nd of March (Week 8)</a:t>
                      </a:r>
                      <a:endParaRPr sz="18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659200">
                <a:tc>
                  <a:txBody>
                    <a:bodyPr/>
                    <a:lstStyle/>
                    <a:p>
                      <a:pPr marL="0" marR="0" lvl="0" indent="0" algn="l" rtl="0">
                        <a:lnSpc>
                          <a:spcPct val="100000"/>
                        </a:lnSpc>
                        <a:spcBef>
                          <a:spcPts val="0"/>
                        </a:spcBef>
                        <a:spcAft>
                          <a:spcPts val="0"/>
                        </a:spcAft>
                        <a:buClr>
                          <a:srgbClr val="000000"/>
                        </a:buClr>
                        <a:buSzPts val="1800"/>
                        <a:buFont typeface="Arial"/>
                        <a:buNone/>
                      </a:pPr>
                      <a:r>
                        <a:rPr lang="en-US" sz="1800" b="1"/>
                        <a:t>OC Test</a:t>
                      </a:r>
                      <a:endParaRPr sz="1800" b="1" u="none" strike="noStrike" cap="none">
                        <a:solidFill>
                          <a:schemeClr val="dk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a:t>Applications open end of Term 1 - We will hold an OC open night.</a:t>
                      </a:r>
                      <a:endParaRPr sz="18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659200">
                <a:tc>
                  <a:txBody>
                    <a:bodyPr/>
                    <a:lstStyle/>
                    <a:p>
                      <a:pPr marL="0" lvl="0" indent="0" algn="l" rtl="0">
                        <a:spcBef>
                          <a:spcPts val="0"/>
                        </a:spcBef>
                        <a:spcAft>
                          <a:spcPts val="0"/>
                        </a:spcAft>
                        <a:buClr>
                          <a:srgbClr val="000000"/>
                        </a:buClr>
                        <a:buSzPts val="1800"/>
                        <a:buFont typeface="Arial"/>
                        <a:buNone/>
                      </a:pPr>
                      <a:r>
                        <a:rPr lang="en-US" sz="1800" b="1"/>
                        <a:t>Cross Country</a:t>
                      </a:r>
                      <a:endParaRPr sz="1800" b="1" u="none" strike="noStrike" cap="none">
                        <a:solidFill>
                          <a:schemeClr val="dk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a:t>Term 2 Week 1- Thursday 2nd May </a:t>
                      </a:r>
                      <a:endParaRPr sz="18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318" name="Google Shape;318;p10"/>
          <p:cNvPicPr preferRelativeResize="0"/>
          <p:nvPr/>
        </p:nvPicPr>
        <p:blipFill rotWithShape="1">
          <a:blip r:embed="rId4">
            <a:alphaModFix/>
          </a:blip>
          <a:srcRect/>
          <a:stretch/>
        </p:blipFill>
        <p:spPr>
          <a:xfrm>
            <a:off x="623888" y="1352578"/>
            <a:ext cx="1789528" cy="17895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1"/>
          <p:cNvSpPr txBox="1">
            <a:spLocks noGrp="1"/>
          </p:cNvSpPr>
          <p:nvPr>
            <p:ph type="title"/>
          </p:nvPr>
        </p:nvSpPr>
        <p:spPr>
          <a:xfrm>
            <a:off x="623888" y="620713"/>
            <a:ext cx="10944225" cy="49440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000"/>
              <a:buFont typeface="Signika Negative"/>
              <a:buNone/>
            </a:pPr>
            <a:r>
              <a:rPr lang="en-US" sz="4000">
                <a:solidFill>
                  <a:schemeClr val="dk1"/>
                </a:solidFill>
              </a:rPr>
              <a:t>Term overview</a:t>
            </a:r>
            <a:endParaRPr/>
          </a:p>
        </p:txBody>
      </p:sp>
      <p:sp>
        <p:nvSpPr>
          <p:cNvPr id="324" name="Google Shape;324;p11"/>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solidFill>
                  <a:schemeClr val="dk1"/>
                </a:solidFill>
              </a:rPr>
              <a:t>Meet the teacher 2024</a:t>
            </a:r>
            <a:endParaRPr/>
          </a:p>
        </p:txBody>
      </p:sp>
      <p:sp>
        <p:nvSpPr>
          <p:cNvPr id="325" name="Google Shape;325;p11"/>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11</a:t>
            </a:fld>
            <a:endParaRPr>
              <a:solidFill>
                <a:schemeClr val="dk1"/>
              </a:solidFill>
            </a:endParaRPr>
          </a:p>
        </p:txBody>
      </p:sp>
      <p:pic>
        <p:nvPicPr>
          <p:cNvPr id="326" name="Google Shape;326;p11"/>
          <p:cNvPicPr preferRelativeResize="0"/>
          <p:nvPr/>
        </p:nvPicPr>
        <p:blipFill rotWithShape="1">
          <a:blip r:embed="rId3">
            <a:alphaModFix/>
          </a:blip>
          <a:srcRect/>
          <a:stretch/>
        </p:blipFill>
        <p:spPr>
          <a:xfrm>
            <a:off x="630404" y="6216433"/>
            <a:ext cx="1368373" cy="357387"/>
          </a:xfrm>
          <a:prstGeom prst="rect">
            <a:avLst/>
          </a:prstGeom>
          <a:noFill/>
          <a:ln>
            <a:noFill/>
          </a:ln>
        </p:spPr>
      </p:pic>
      <p:sp>
        <p:nvSpPr>
          <p:cNvPr id="327" name="Google Shape;327;p11"/>
          <p:cNvSpPr txBox="1"/>
          <p:nvPr/>
        </p:nvSpPr>
        <p:spPr>
          <a:xfrm>
            <a:off x="623900" y="1226600"/>
            <a:ext cx="2674800" cy="517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2000"/>
              <a:buFont typeface="Arial"/>
              <a:buNone/>
            </a:pPr>
            <a:r>
              <a:rPr lang="en-US" sz="2000" b="0" i="0" u="none" strike="noStrike" cap="none">
                <a:solidFill>
                  <a:schemeClr val="dk1"/>
                </a:solidFill>
                <a:latin typeface="Signika Negative"/>
                <a:ea typeface="Signika Negative"/>
                <a:cs typeface="Signika Negative"/>
                <a:sym typeface="Signika Negative"/>
              </a:rPr>
              <a:t>Year </a:t>
            </a:r>
            <a:r>
              <a:rPr lang="en-US" sz="2000">
                <a:solidFill>
                  <a:schemeClr val="dk1"/>
                </a:solidFill>
                <a:latin typeface="Signika Negative"/>
                <a:ea typeface="Signika Negative"/>
                <a:cs typeface="Signika Negative"/>
                <a:sym typeface="Signika Negative"/>
              </a:rPr>
              <a:t>4</a:t>
            </a:r>
            <a:r>
              <a:rPr lang="en-US" sz="2000" b="0" i="0" u="none" strike="noStrike" cap="none">
                <a:solidFill>
                  <a:schemeClr val="dk1"/>
                </a:solidFill>
                <a:latin typeface="Signika Negative"/>
                <a:ea typeface="Signika Negative"/>
                <a:cs typeface="Signika Negative"/>
                <a:sym typeface="Signika Negative"/>
              </a:rPr>
              <a:t> Term overviews can be viewed on the school website. A new term overview will be uploaded in the first couple of weeks of each term.</a:t>
            </a:r>
            <a:endParaRPr sz="2000" b="0" i="0" u="none" strike="noStrike" cap="none">
              <a:solidFill>
                <a:schemeClr val="dk1"/>
              </a:solidFill>
              <a:latin typeface="Signika Negative"/>
              <a:ea typeface="Signika Negative"/>
              <a:cs typeface="Signika Negative"/>
              <a:sym typeface="Signika Negative"/>
            </a:endParaRPr>
          </a:p>
          <a:p>
            <a:pPr marL="0" marR="0" lvl="0" indent="0" algn="l" rtl="0">
              <a:lnSpc>
                <a:spcPct val="100000"/>
              </a:lnSpc>
              <a:spcBef>
                <a:spcPts val="600"/>
              </a:spcBef>
              <a:spcAft>
                <a:spcPts val="0"/>
              </a:spcAft>
              <a:buClr>
                <a:srgbClr val="000000"/>
              </a:buClr>
              <a:buSzPts val="2000"/>
              <a:buFont typeface="Arial"/>
              <a:buNone/>
            </a:pPr>
            <a:endParaRPr sz="2000" b="0" i="0" u="none" strike="noStrike" cap="none">
              <a:solidFill>
                <a:schemeClr val="dk1"/>
              </a:solidFill>
              <a:latin typeface="Signika Negative"/>
              <a:ea typeface="Signika Negative"/>
              <a:cs typeface="Signika Negative"/>
              <a:sym typeface="Signika Negative"/>
            </a:endParaRPr>
          </a:p>
          <a:p>
            <a:pPr marL="0" marR="0" lvl="0" indent="0" algn="l" rtl="0">
              <a:lnSpc>
                <a:spcPct val="100000"/>
              </a:lnSpc>
              <a:spcBef>
                <a:spcPts val="600"/>
              </a:spcBef>
              <a:spcAft>
                <a:spcPts val="0"/>
              </a:spcAft>
              <a:buClr>
                <a:srgbClr val="000000"/>
              </a:buClr>
              <a:buSzPts val="2000"/>
              <a:buFont typeface="Arial"/>
              <a:buNone/>
            </a:pPr>
            <a:r>
              <a:rPr lang="en-US" sz="2000" b="0" i="0" u="none" strike="noStrike" cap="none">
                <a:solidFill>
                  <a:schemeClr val="dk1"/>
                </a:solidFill>
                <a:latin typeface="Signika Negative"/>
                <a:ea typeface="Signika Negative"/>
                <a:cs typeface="Signika Negative"/>
                <a:sym typeface="Signika Negative"/>
              </a:rPr>
              <a:t>These are general overviews for the year </a:t>
            </a:r>
            <a:r>
              <a:rPr lang="en-US" sz="2000">
                <a:solidFill>
                  <a:schemeClr val="dk1"/>
                </a:solidFill>
                <a:latin typeface="Signika Negative"/>
                <a:ea typeface="Signika Negative"/>
                <a:cs typeface="Signika Negative"/>
                <a:sym typeface="Signika Negative"/>
              </a:rPr>
              <a:t>4</a:t>
            </a:r>
            <a:r>
              <a:rPr lang="en-US" sz="2000" b="0" i="0" u="none" strike="noStrike" cap="none">
                <a:solidFill>
                  <a:schemeClr val="dk1"/>
                </a:solidFill>
                <a:latin typeface="Signika Negative"/>
                <a:ea typeface="Signika Negative"/>
                <a:cs typeface="Signika Negative"/>
                <a:sym typeface="Signika Negative"/>
              </a:rPr>
              <a:t> content being taught and teachers will differentiate the learning to suit varied student abilities.</a:t>
            </a:r>
            <a:endParaRPr sz="2000" b="0" i="0" u="none" strike="noStrike" cap="none">
              <a:solidFill>
                <a:schemeClr val="dk1"/>
              </a:solidFill>
              <a:latin typeface="Signika Negative"/>
              <a:ea typeface="Signika Negative"/>
              <a:cs typeface="Signika Negative"/>
              <a:sym typeface="Signika Negative"/>
            </a:endParaRPr>
          </a:p>
          <a:p>
            <a:pPr marL="0" marR="0" lvl="0" indent="0" algn="l" rtl="0">
              <a:lnSpc>
                <a:spcPct val="100000"/>
              </a:lnSpc>
              <a:spcBef>
                <a:spcPts val="0"/>
              </a:spcBef>
              <a:spcAft>
                <a:spcPts val="0"/>
              </a:spcAft>
              <a:buClr>
                <a:srgbClr val="000000"/>
              </a:buClr>
              <a:buSzPts val="1800"/>
              <a:buFont typeface="Arial"/>
              <a:buNone/>
            </a:pPr>
            <a:endParaRPr sz="2000" b="1" i="0" u="none" strike="noStrike" cap="none">
              <a:solidFill>
                <a:schemeClr val="dk1"/>
              </a:solidFill>
              <a:latin typeface="Signika Negative Light"/>
              <a:ea typeface="Signika Negative Light"/>
              <a:cs typeface="Signika Negative Light"/>
              <a:sym typeface="Signika Negative Light"/>
            </a:endParaRPr>
          </a:p>
        </p:txBody>
      </p:sp>
      <p:pic>
        <p:nvPicPr>
          <p:cNvPr id="328" name="Google Shape;328;p11"/>
          <p:cNvPicPr preferRelativeResize="0"/>
          <p:nvPr/>
        </p:nvPicPr>
        <p:blipFill>
          <a:blip r:embed="rId4">
            <a:alphaModFix/>
          </a:blip>
          <a:stretch>
            <a:fillRect/>
          </a:stretch>
        </p:blipFill>
        <p:spPr>
          <a:xfrm>
            <a:off x="3892700" y="860174"/>
            <a:ext cx="8104049" cy="5266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b94833d502_0_16250"/>
          <p:cNvSpPr txBox="1">
            <a:spLocks noGrp="1"/>
          </p:cNvSpPr>
          <p:nvPr>
            <p:ph type="subTitle" idx="1"/>
          </p:nvPr>
        </p:nvSpPr>
        <p:spPr>
          <a:xfrm>
            <a:off x="415600" y="95833"/>
            <a:ext cx="8235600" cy="6529500"/>
          </a:xfrm>
          <a:prstGeom prst="rect">
            <a:avLst/>
          </a:prstGeom>
        </p:spPr>
        <p:txBody>
          <a:bodyPr spcFirstLastPara="1" wrap="square" lIns="0" tIns="0" rIns="0" bIns="0" anchor="t" anchorCtr="0">
            <a:noAutofit/>
          </a:bodyPr>
          <a:lstStyle/>
          <a:p>
            <a:pPr marL="0" lvl="0" indent="0" algn="ctr" rtl="0">
              <a:lnSpc>
                <a:spcPct val="90000"/>
              </a:lnSpc>
              <a:spcBef>
                <a:spcPts val="500"/>
              </a:spcBef>
              <a:spcAft>
                <a:spcPts val="0"/>
              </a:spcAft>
              <a:buSzPts val="600"/>
              <a:buNone/>
            </a:pPr>
            <a:r>
              <a:rPr lang="en-US" sz="2200" b="1"/>
              <a:t>NEW CURRICULUM K-6</a:t>
            </a:r>
            <a:endParaRPr sz="1800" b="1"/>
          </a:p>
          <a:p>
            <a:pPr marL="0" lvl="0" indent="0" algn="l" rtl="0">
              <a:lnSpc>
                <a:spcPct val="90000"/>
              </a:lnSpc>
              <a:spcBef>
                <a:spcPts val="500"/>
              </a:spcBef>
              <a:spcAft>
                <a:spcPts val="0"/>
              </a:spcAft>
              <a:buSzPts val="600"/>
              <a:buNone/>
            </a:pPr>
            <a:r>
              <a:rPr lang="en-US" sz="1800"/>
              <a:t>The new curriculum, gives students more time to focus on key learning areas so that they can acquire a deeper understanding of central concepts. It will ensure students develop strong foundations for learning, life and work. </a:t>
            </a:r>
            <a:endParaRPr sz="1800"/>
          </a:p>
          <a:p>
            <a:pPr marL="0" lvl="0" indent="0" algn="l" rtl="0">
              <a:lnSpc>
                <a:spcPct val="90000"/>
              </a:lnSpc>
              <a:spcBef>
                <a:spcPts val="500"/>
              </a:spcBef>
              <a:spcAft>
                <a:spcPts val="0"/>
              </a:spcAft>
              <a:buSzPts val="600"/>
              <a:buNone/>
            </a:pPr>
            <a:endParaRPr sz="1800"/>
          </a:p>
          <a:p>
            <a:pPr marL="0" lvl="0" indent="0" algn="l" rtl="0">
              <a:lnSpc>
                <a:spcPct val="90000"/>
              </a:lnSpc>
              <a:spcBef>
                <a:spcPts val="500"/>
              </a:spcBef>
              <a:spcAft>
                <a:spcPts val="0"/>
              </a:spcAft>
              <a:buSzPts val="600"/>
              <a:buNone/>
            </a:pPr>
            <a:r>
              <a:rPr lang="en-US" sz="1800"/>
              <a:t>The new curriculum is underpinned by extensive research and encompasses many aspects of schooling, including teaching, learning, assessment and reporting to parents. Some key curriculum changes include:</a:t>
            </a:r>
            <a:endParaRPr sz="1800"/>
          </a:p>
          <a:p>
            <a:pPr marL="0" lvl="0" indent="0" algn="l" rtl="0">
              <a:lnSpc>
                <a:spcPct val="90000"/>
              </a:lnSpc>
              <a:spcBef>
                <a:spcPts val="500"/>
              </a:spcBef>
              <a:spcAft>
                <a:spcPts val="0"/>
              </a:spcAft>
              <a:buClr>
                <a:schemeClr val="dk1"/>
              </a:buClr>
              <a:buSzPts val="600"/>
              <a:buFont typeface="Arial"/>
              <a:buNone/>
            </a:pPr>
            <a:endParaRPr sz="1800"/>
          </a:p>
          <a:p>
            <a:pPr marL="609600" lvl="0" indent="-419100" algn="l" rtl="0">
              <a:lnSpc>
                <a:spcPct val="90000"/>
              </a:lnSpc>
              <a:spcBef>
                <a:spcPts val="500"/>
              </a:spcBef>
              <a:spcAft>
                <a:spcPts val="0"/>
              </a:spcAft>
              <a:buSzPts val="1800"/>
              <a:buChar char="●"/>
            </a:pPr>
            <a:r>
              <a:rPr lang="en-US" sz="1800"/>
              <a:t>Building strong foundations for future learning with new English and Mathematics syllabuses</a:t>
            </a:r>
            <a:endParaRPr sz="1800"/>
          </a:p>
          <a:p>
            <a:pPr marL="609600" lvl="0" indent="-419100" algn="l" rtl="0">
              <a:lnSpc>
                <a:spcPct val="90000"/>
              </a:lnSpc>
              <a:spcBef>
                <a:spcPts val="500"/>
              </a:spcBef>
              <a:spcAft>
                <a:spcPts val="0"/>
              </a:spcAft>
              <a:buSzPts val="1800"/>
              <a:buChar char="●"/>
            </a:pPr>
            <a:r>
              <a:rPr lang="en-US" sz="1800"/>
              <a:t>The new syllabuses focus on what is essential to know and do in early and middle years of schooling, and key learning areas in the senior years</a:t>
            </a:r>
            <a:endParaRPr sz="1800"/>
          </a:p>
          <a:p>
            <a:pPr marL="609600" lvl="0" indent="-419100" algn="l" rtl="0">
              <a:lnSpc>
                <a:spcPct val="90000"/>
              </a:lnSpc>
              <a:spcBef>
                <a:spcPts val="500"/>
              </a:spcBef>
              <a:spcAft>
                <a:spcPts val="0"/>
              </a:spcAft>
              <a:buSzPts val="1800"/>
              <a:buChar char="●"/>
            </a:pPr>
            <a:r>
              <a:rPr lang="en-US" sz="1800"/>
              <a:t>Providing more time for teaching by reducing the hours teachers spend on extra-curricular topics and issues and compliance requirements</a:t>
            </a:r>
            <a:endParaRPr sz="1800"/>
          </a:p>
          <a:p>
            <a:pPr marL="0" lvl="0" indent="0" algn="l" rtl="0">
              <a:lnSpc>
                <a:spcPct val="90000"/>
              </a:lnSpc>
              <a:spcBef>
                <a:spcPts val="500"/>
              </a:spcBef>
              <a:spcAft>
                <a:spcPts val="0"/>
              </a:spcAft>
              <a:buSzPts val="600"/>
              <a:buNone/>
            </a:pPr>
            <a:endParaRPr sz="1800"/>
          </a:p>
          <a:p>
            <a:pPr marL="0" lvl="0" indent="0" algn="l" rtl="0">
              <a:lnSpc>
                <a:spcPct val="90000"/>
              </a:lnSpc>
              <a:spcBef>
                <a:spcPts val="500"/>
              </a:spcBef>
              <a:spcAft>
                <a:spcPts val="0"/>
              </a:spcAft>
              <a:buSzPts val="600"/>
              <a:buNone/>
            </a:pPr>
            <a:endParaRPr sz="1800"/>
          </a:p>
          <a:p>
            <a:pPr marL="0" lvl="0" indent="0" algn="l" rtl="0">
              <a:lnSpc>
                <a:spcPct val="90000"/>
              </a:lnSpc>
              <a:spcBef>
                <a:spcPts val="500"/>
              </a:spcBef>
              <a:spcAft>
                <a:spcPts val="0"/>
              </a:spcAft>
              <a:buSzPts val="600"/>
              <a:buNone/>
            </a:pPr>
            <a:r>
              <a:rPr lang="en-US" sz="1800"/>
              <a:t>For more information and/or queries around the new curriculum and its implementation at MVPS contact our Assistant Principal, Curriculum &amp; Instruction:</a:t>
            </a:r>
            <a:endParaRPr sz="1800"/>
          </a:p>
          <a:p>
            <a:pPr marL="0" lvl="0" indent="0" algn="l" rtl="0">
              <a:lnSpc>
                <a:spcPct val="90000"/>
              </a:lnSpc>
              <a:spcBef>
                <a:spcPts val="500"/>
              </a:spcBef>
              <a:spcAft>
                <a:spcPts val="0"/>
              </a:spcAft>
              <a:buSzPts val="600"/>
              <a:buNone/>
            </a:pPr>
            <a:r>
              <a:rPr lang="en-US" sz="1800"/>
              <a:t>Elise Milotic (</a:t>
            </a:r>
            <a:r>
              <a:rPr lang="en-US" sz="1800" u="sng">
                <a:solidFill>
                  <a:schemeClr val="hlink"/>
                </a:solidFill>
                <a:hlinkClick r:id="rId3"/>
              </a:rPr>
              <a:t>elise.milotic@det.nsw.edu.au</a:t>
            </a:r>
            <a:r>
              <a:rPr lang="en-US" sz="1800"/>
              <a:t>)</a:t>
            </a:r>
            <a:br>
              <a:rPr lang="en-US" sz="1800"/>
            </a:br>
            <a:r>
              <a:rPr lang="en-US" sz="1800"/>
              <a:t>Erin Jones (</a:t>
            </a:r>
            <a:r>
              <a:rPr lang="en-US" sz="1800" u="sng">
                <a:solidFill>
                  <a:schemeClr val="hlink"/>
                </a:solidFill>
                <a:hlinkClick r:id="rId4"/>
              </a:rPr>
              <a:t>erin.jones2@det.nsw.edu.au</a:t>
            </a:r>
            <a:r>
              <a:rPr lang="en-US" sz="1800"/>
              <a:t>). </a:t>
            </a:r>
            <a:endParaRPr sz="1800"/>
          </a:p>
        </p:txBody>
      </p:sp>
      <p:pic>
        <p:nvPicPr>
          <p:cNvPr id="334" name="Google Shape;334;g2b94833d502_0_16250"/>
          <p:cNvPicPr preferRelativeResize="0"/>
          <p:nvPr/>
        </p:nvPicPr>
        <p:blipFill>
          <a:blip r:embed="rId5">
            <a:alphaModFix/>
          </a:blip>
          <a:stretch>
            <a:fillRect/>
          </a:stretch>
        </p:blipFill>
        <p:spPr>
          <a:xfrm>
            <a:off x="9102933" y="3791767"/>
            <a:ext cx="2833565" cy="2833565"/>
          </a:xfrm>
          <a:prstGeom prst="rect">
            <a:avLst/>
          </a:prstGeom>
          <a:noFill/>
          <a:ln>
            <a:noFill/>
          </a:ln>
        </p:spPr>
      </p:pic>
      <p:pic>
        <p:nvPicPr>
          <p:cNvPr id="335" name="Google Shape;335;g2b94833d502_0_16250"/>
          <p:cNvPicPr preferRelativeResize="0"/>
          <p:nvPr/>
        </p:nvPicPr>
        <p:blipFill rotWithShape="1">
          <a:blip r:embed="rId6">
            <a:alphaModFix/>
          </a:blip>
          <a:srcRect l="54948" t="43911" r="18230" b="34730"/>
          <a:stretch/>
        </p:blipFill>
        <p:spPr>
          <a:xfrm>
            <a:off x="8993450" y="95833"/>
            <a:ext cx="2943063" cy="1464701"/>
          </a:xfrm>
          <a:prstGeom prst="rect">
            <a:avLst/>
          </a:prstGeom>
          <a:noFill/>
          <a:ln>
            <a:noFill/>
          </a:ln>
        </p:spPr>
      </p:pic>
      <p:sp>
        <p:nvSpPr>
          <p:cNvPr id="336" name="Google Shape;336;g2b94833d502_0_16250"/>
          <p:cNvSpPr txBox="1"/>
          <p:nvPr/>
        </p:nvSpPr>
        <p:spPr>
          <a:xfrm>
            <a:off x="9287267" y="2042433"/>
            <a:ext cx="2696100" cy="17424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None/>
            </a:pPr>
            <a:r>
              <a:rPr lang="en-US" sz="1800" b="1">
                <a:solidFill>
                  <a:srgbClr val="0B5394"/>
                </a:solidFill>
              </a:rPr>
              <a:t>For more information on how you can support your child at home in regards to the new curriculum scan the QR code.</a:t>
            </a:r>
            <a:endParaRPr sz="1800" b="1">
              <a:solidFill>
                <a:srgbClr val="0B539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b877d6ef84_0_0"/>
          <p:cNvSpPr txBox="1">
            <a:spLocks noGrp="1"/>
          </p:cNvSpPr>
          <p:nvPr>
            <p:ph type="title"/>
          </p:nvPr>
        </p:nvSpPr>
        <p:spPr>
          <a:xfrm>
            <a:off x="629999" y="630000"/>
            <a:ext cx="10932000" cy="9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000"/>
              <a:buFont typeface="Signika Negative"/>
              <a:buNone/>
            </a:pPr>
            <a:r>
              <a:rPr lang="en-US" sz="4000">
                <a:solidFill>
                  <a:schemeClr val="dk1"/>
                </a:solidFill>
              </a:rPr>
              <a:t>Home learning (homework)</a:t>
            </a:r>
            <a:endParaRPr/>
          </a:p>
        </p:txBody>
      </p:sp>
      <p:sp>
        <p:nvSpPr>
          <p:cNvPr id="342" name="Google Shape;342;g2b877d6ef84_0_0"/>
          <p:cNvSpPr txBox="1">
            <a:spLocks noGrp="1"/>
          </p:cNvSpPr>
          <p:nvPr>
            <p:ph type="body" idx="1"/>
          </p:nvPr>
        </p:nvSpPr>
        <p:spPr>
          <a:xfrm>
            <a:off x="636128" y="1614488"/>
            <a:ext cx="10932000" cy="4258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000"/>
              <a:buNone/>
            </a:pPr>
            <a:r>
              <a:rPr lang="en-US"/>
              <a:t>Home learning activities for Year 4:</a:t>
            </a:r>
            <a:endParaRPr/>
          </a:p>
          <a:p>
            <a:pPr marL="0" lvl="0" indent="0" algn="l" rtl="0">
              <a:lnSpc>
                <a:spcPct val="90000"/>
              </a:lnSpc>
              <a:spcBef>
                <a:spcPts val="0"/>
              </a:spcBef>
              <a:spcAft>
                <a:spcPts val="0"/>
              </a:spcAft>
              <a:buClr>
                <a:schemeClr val="dk1"/>
              </a:buClr>
              <a:buSzPts val="2000"/>
              <a:buNone/>
            </a:pPr>
            <a:endParaRPr/>
          </a:p>
          <a:p>
            <a:pPr marL="0" lvl="0" indent="0" algn="l" rtl="0">
              <a:lnSpc>
                <a:spcPct val="90000"/>
              </a:lnSpc>
              <a:spcBef>
                <a:spcPts val="0"/>
              </a:spcBef>
              <a:spcAft>
                <a:spcPts val="0"/>
              </a:spcAft>
              <a:buClr>
                <a:schemeClr val="dk1"/>
              </a:buClr>
              <a:buSzPts val="2000"/>
              <a:buNone/>
            </a:pPr>
            <a:r>
              <a:rPr lang="en-US" i="1"/>
              <a:t>Must do: </a:t>
            </a:r>
            <a:endParaRPr/>
          </a:p>
          <a:p>
            <a:pPr marL="457200" lvl="0" indent="-342900" algn="l" rtl="0">
              <a:lnSpc>
                <a:spcPct val="90000"/>
              </a:lnSpc>
              <a:spcBef>
                <a:spcPts val="0"/>
              </a:spcBef>
              <a:spcAft>
                <a:spcPts val="0"/>
              </a:spcAft>
              <a:buSzPts val="1800"/>
              <a:buChar char="●"/>
            </a:pPr>
            <a:r>
              <a:rPr lang="en-US"/>
              <a:t>Reading each day</a:t>
            </a:r>
            <a:endParaRPr/>
          </a:p>
          <a:p>
            <a:pPr marL="0" lvl="0" indent="0" algn="l" rtl="0">
              <a:lnSpc>
                <a:spcPct val="90000"/>
              </a:lnSpc>
              <a:spcBef>
                <a:spcPts val="0"/>
              </a:spcBef>
              <a:spcAft>
                <a:spcPts val="0"/>
              </a:spcAft>
              <a:buSzPts val="1800"/>
              <a:buNone/>
            </a:pPr>
            <a:endParaRPr/>
          </a:p>
          <a:p>
            <a:pPr marL="0" lvl="0" indent="0" algn="l" rtl="0">
              <a:lnSpc>
                <a:spcPct val="90000"/>
              </a:lnSpc>
              <a:spcBef>
                <a:spcPts val="0"/>
              </a:spcBef>
              <a:spcAft>
                <a:spcPts val="0"/>
              </a:spcAft>
              <a:buSzPts val="1800"/>
              <a:buNone/>
            </a:pPr>
            <a:r>
              <a:rPr lang="en-US" i="1"/>
              <a:t>Recommended:</a:t>
            </a:r>
            <a:endParaRPr i="1"/>
          </a:p>
          <a:p>
            <a:pPr marL="457200" lvl="0" indent="-342900" algn="l" rtl="0">
              <a:lnSpc>
                <a:spcPct val="90000"/>
              </a:lnSpc>
              <a:spcBef>
                <a:spcPts val="0"/>
              </a:spcBef>
              <a:spcAft>
                <a:spcPts val="0"/>
              </a:spcAft>
              <a:buSzPts val="1800"/>
              <a:buChar char="●"/>
            </a:pPr>
            <a:r>
              <a:rPr lang="en-US"/>
              <a:t>Choose one activity from each column</a:t>
            </a:r>
            <a:endParaRPr/>
          </a:p>
          <a:p>
            <a:pPr marL="0" lvl="0" indent="0" algn="l" rtl="0">
              <a:lnSpc>
                <a:spcPct val="90000"/>
              </a:lnSpc>
              <a:spcBef>
                <a:spcPts val="0"/>
              </a:spcBef>
              <a:spcAft>
                <a:spcPts val="0"/>
              </a:spcAft>
              <a:buSzPts val="1800"/>
              <a:buNone/>
            </a:pPr>
            <a:endParaRPr/>
          </a:p>
          <a:p>
            <a:pPr marL="0" lvl="0" indent="0" algn="l" rtl="0">
              <a:lnSpc>
                <a:spcPct val="90000"/>
              </a:lnSpc>
              <a:spcBef>
                <a:spcPts val="0"/>
              </a:spcBef>
              <a:spcAft>
                <a:spcPts val="0"/>
              </a:spcAft>
              <a:buSzPts val="1800"/>
              <a:buNone/>
            </a:pPr>
            <a:endParaRPr/>
          </a:p>
          <a:p>
            <a:pPr marL="0" lvl="0" indent="0" algn="l" rtl="0">
              <a:lnSpc>
                <a:spcPct val="90000"/>
              </a:lnSpc>
              <a:spcBef>
                <a:spcPts val="0"/>
              </a:spcBef>
              <a:spcAft>
                <a:spcPts val="0"/>
              </a:spcAft>
              <a:buSzPts val="1800"/>
              <a:buNone/>
            </a:pPr>
            <a:r>
              <a:rPr lang="en-US" i="1"/>
              <a:t>We would like to encourage students to begin </a:t>
            </a:r>
            <a:endParaRPr i="1"/>
          </a:p>
          <a:p>
            <a:pPr marL="0" lvl="0" indent="0" algn="l" rtl="0">
              <a:lnSpc>
                <a:spcPct val="90000"/>
              </a:lnSpc>
              <a:spcBef>
                <a:spcPts val="0"/>
              </a:spcBef>
              <a:spcAft>
                <a:spcPts val="0"/>
              </a:spcAft>
              <a:buSzPts val="1800"/>
              <a:buNone/>
            </a:pPr>
            <a:r>
              <a:rPr lang="en-US" i="1"/>
              <a:t>healthy home learning habits, but understand</a:t>
            </a:r>
            <a:endParaRPr i="1"/>
          </a:p>
          <a:p>
            <a:pPr marL="0" lvl="0" indent="0" algn="l" rtl="0">
              <a:lnSpc>
                <a:spcPct val="90000"/>
              </a:lnSpc>
              <a:spcBef>
                <a:spcPts val="0"/>
              </a:spcBef>
              <a:spcAft>
                <a:spcPts val="0"/>
              </a:spcAft>
              <a:buSzPts val="1800"/>
              <a:buNone/>
            </a:pPr>
            <a:r>
              <a:rPr lang="en-US" i="1"/>
              <a:t>that many students already have busy afternoons</a:t>
            </a:r>
            <a:endParaRPr i="1"/>
          </a:p>
        </p:txBody>
      </p:sp>
      <p:sp>
        <p:nvSpPr>
          <p:cNvPr id="343" name="Google Shape;343;g2b877d6ef84_0_0"/>
          <p:cNvSpPr txBox="1">
            <a:spLocks noGrp="1"/>
          </p:cNvSpPr>
          <p:nvPr>
            <p:ph type="ftr" idx="11"/>
          </p:nvPr>
        </p:nvSpPr>
        <p:spPr>
          <a:xfrm>
            <a:off x="2539176" y="6398294"/>
            <a:ext cx="5359200" cy="204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solidFill>
                  <a:schemeClr val="dk1"/>
                </a:solidFill>
              </a:rPr>
              <a:t>Meet the teacher 2023</a:t>
            </a:r>
            <a:endParaRPr/>
          </a:p>
        </p:txBody>
      </p:sp>
      <p:sp>
        <p:nvSpPr>
          <p:cNvPr id="344" name="Google Shape;344;g2b877d6ef84_0_0"/>
          <p:cNvSpPr txBox="1">
            <a:spLocks noGrp="1"/>
          </p:cNvSpPr>
          <p:nvPr>
            <p:ph type="sldNum" idx="12"/>
          </p:nvPr>
        </p:nvSpPr>
        <p:spPr>
          <a:xfrm>
            <a:off x="10689997" y="6398294"/>
            <a:ext cx="872100" cy="204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pic>
        <p:nvPicPr>
          <p:cNvPr id="345" name="Google Shape;345;g2b877d6ef84_0_0"/>
          <p:cNvPicPr preferRelativeResize="0"/>
          <p:nvPr/>
        </p:nvPicPr>
        <p:blipFill rotWithShape="1">
          <a:blip r:embed="rId3">
            <a:alphaModFix/>
          </a:blip>
          <a:srcRect/>
          <a:stretch/>
        </p:blipFill>
        <p:spPr>
          <a:xfrm>
            <a:off x="630404" y="6216433"/>
            <a:ext cx="1368375" cy="357387"/>
          </a:xfrm>
          <a:prstGeom prst="rect">
            <a:avLst/>
          </a:prstGeom>
          <a:noFill/>
          <a:ln>
            <a:noFill/>
          </a:ln>
        </p:spPr>
      </p:pic>
      <p:pic>
        <p:nvPicPr>
          <p:cNvPr id="346" name="Google Shape;346;g2b877d6ef84_0_0"/>
          <p:cNvPicPr preferRelativeResize="0"/>
          <p:nvPr/>
        </p:nvPicPr>
        <p:blipFill rotWithShape="1">
          <a:blip r:embed="rId4">
            <a:alphaModFix/>
          </a:blip>
          <a:srcRect/>
          <a:stretch/>
        </p:blipFill>
        <p:spPr>
          <a:xfrm>
            <a:off x="10602497" y="611839"/>
            <a:ext cx="965619" cy="965619"/>
          </a:xfrm>
          <a:prstGeom prst="rect">
            <a:avLst/>
          </a:prstGeom>
          <a:noFill/>
          <a:ln>
            <a:noFill/>
          </a:ln>
        </p:spPr>
      </p:pic>
      <p:pic>
        <p:nvPicPr>
          <p:cNvPr id="347" name="Google Shape;347;g2b877d6ef84_0_0"/>
          <p:cNvPicPr preferRelativeResize="0"/>
          <p:nvPr/>
        </p:nvPicPr>
        <p:blipFill rotWithShape="1">
          <a:blip r:embed="rId5">
            <a:alphaModFix/>
          </a:blip>
          <a:srcRect/>
          <a:stretch/>
        </p:blipFill>
        <p:spPr>
          <a:xfrm>
            <a:off x="6638175" y="1289725"/>
            <a:ext cx="3735931" cy="5313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13"/>
          <p:cNvPicPr preferRelativeResize="0"/>
          <p:nvPr/>
        </p:nvPicPr>
        <p:blipFill rotWithShape="1">
          <a:blip r:embed="rId3">
            <a:alphaModFix/>
          </a:blip>
          <a:srcRect l="27528" r="27528"/>
          <a:stretch/>
        </p:blipFill>
        <p:spPr>
          <a:xfrm rot="-5400000" flipH="1">
            <a:off x="2666998" y="-2667000"/>
            <a:ext cx="6858000" cy="12191999"/>
          </a:xfrm>
          <a:prstGeom prst="rect">
            <a:avLst/>
          </a:prstGeom>
          <a:noFill/>
          <a:ln>
            <a:noFill/>
          </a:ln>
        </p:spPr>
      </p:pic>
      <p:sp>
        <p:nvSpPr>
          <p:cNvPr id="354" name="Google Shape;354;p13"/>
          <p:cNvSpPr txBox="1">
            <a:spLocks noGrp="1"/>
          </p:cNvSpPr>
          <p:nvPr>
            <p:ph type="title"/>
          </p:nvPr>
        </p:nvSpPr>
        <p:spPr>
          <a:xfrm>
            <a:off x="623888" y="620713"/>
            <a:ext cx="7085323" cy="2185389"/>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4000"/>
              <a:buFont typeface="Signika Negative"/>
              <a:buNone/>
            </a:pPr>
            <a:r>
              <a:rPr lang="en-US" sz="4000">
                <a:solidFill>
                  <a:schemeClr val="lt1"/>
                </a:solidFill>
              </a:rPr>
              <a:t>Our School Values</a:t>
            </a:r>
            <a:endParaRPr/>
          </a:p>
        </p:txBody>
      </p:sp>
      <p:sp>
        <p:nvSpPr>
          <p:cNvPr id="355" name="Google Shape;355;p13"/>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lt1"/>
                </a:solidFill>
              </a:rPr>
              <a:t>14</a:t>
            </a:fld>
            <a:endParaRPr>
              <a:solidFill>
                <a:schemeClr val="lt1"/>
              </a:solidFill>
            </a:endParaRPr>
          </a:p>
        </p:txBody>
      </p:sp>
      <p:pic>
        <p:nvPicPr>
          <p:cNvPr id="356" name="Google Shape;356;p13"/>
          <p:cNvPicPr preferRelativeResize="0"/>
          <p:nvPr/>
        </p:nvPicPr>
        <p:blipFill rotWithShape="1">
          <a:blip r:embed="rId4">
            <a:alphaModFix/>
          </a:blip>
          <a:srcRect l="21908" r="12821"/>
          <a:stretch/>
        </p:blipFill>
        <p:spPr>
          <a:xfrm>
            <a:off x="4242225" y="7025"/>
            <a:ext cx="7957913" cy="6858001"/>
          </a:xfrm>
          <a:prstGeom prst="rect">
            <a:avLst/>
          </a:prstGeom>
          <a:noFill/>
          <a:ln>
            <a:noFill/>
          </a:ln>
        </p:spPr>
      </p:pic>
      <p:sp>
        <p:nvSpPr>
          <p:cNvPr id="357" name="Google Shape;357;p13"/>
          <p:cNvSpPr txBox="1"/>
          <p:nvPr/>
        </p:nvSpPr>
        <p:spPr>
          <a:xfrm>
            <a:off x="7946795" y="7567527"/>
            <a:ext cx="2743200" cy="204626"/>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accent4"/>
              </a:solidFill>
              <a:latin typeface="Signika Negative Light"/>
              <a:ea typeface="Signika Negative Light"/>
              <a:cs typeface="Signika Negative Light"/>
              <a:sym typeface="Signika Negative Light"/>
            </a:endParaRPr>
          </a:p>
        </p:txBody>
      </p:sp>
      <p:pic>
        <p:nvPicPr>
          <p:cNvPr id="358" name="Google Shape;358;p13"/>
          <p:cNvPicPr preferRelativeResize="0"/>
          <p:nvPr/>
        </p:nvPicPr>
        <p:blipFill rotWithShape="1">
          <a:blip r:embed="rId5">
            <a:alphaModFix/>
          </a:blip>
          <a:srcRect/>
          <a:stretch/>
        </p:blipFill>
        <p:spPr>
          <a:xfrm>
            <a:off x="7167568" y="3178869"/>
            <a:ext cx="1368373" cy="357387"/>
          </a:xfrm>
          <a:prstGeom prst="rect">
            <a:avLst/>
          </a:prstGeom>
          <a:noFill/>
          <a:ln>
            <a:noFill/>
          </a:ln>
        </p:spPr>
      </p:pic>
      <p:grpSp>
        <p:nvGrpSpPr>
          <p:cNvPr id="359" name="Google Shape;359;p13"/>
          <p:cNvGrpSpPr/>
          <p:nvPr/>
        </p:nvGrpSpPr>
        <p:grpSpPr>
          <a:xfrm>
            <a:off x="-119921" y="1509556"/>
            <a:ext cx="2608288" cy="3563607"/>
            <a:chOff x="0" y="3758406"/>
            <a:chExt cx="2268666" cy="3099594"/>
          </a:xfrm>
        </p:grpSpPr>
        <p:pic>
          <p:nvPicPr>
            <p:cNvPr id="360" name="Google Shape;360;p13"/>
            <p:cNvPicPr preferRelativeResize="0"/>
            <p:nvPr/>
          </p:nvPicPr>
          <p:blipFill rotWithShape="1">
            <a:blip r:embed="rId6">
              <a:alphaModFix/>
            </a:blip>
            <a:srcRect/>
            <a:stretch/>
          </p:blipFill>
          <p:spPr>
            <a:xfrm>
              <a:off x="644285" y="5800345"/>
              <a:ext cx="1608005" cy="420274"/>
            </a:xfrm>
            <a:prstGeom prst="rect">
              <a:avLst/>
            </a:prstGeom>
            <a:noFill/>
            <a:ln>
              <a:noFill/>
            </a:ln>
          </p:spPr>
        </p:pic>
        <p:pic>
          <p:nvPicPr>
            <p:cNvPr id="361" name="Google Shape;361;p13"/>
            <p:cNvPicPr preferRelativeResize="0"/>
            <p:nvPr/>
          </p:nvPicPr>
          <p:blipFill rotWithShape="1">
            <a:blip r:embed="rId7">
              <a:alphaModFix/>
            </a:blip>
            <a:srcRect/>
            <a:stretch/>
          </p:blipFill>
          <p:spPr>
            <a:xfrm>
              <a:off x="624036" y="3758406"/>
              <a:ext cx="1644630" cy="1855809"/>
            </a:xfrm>
            <a:prstGeom prst="rect">
              <a:avLst/>
            </a:prstGeom>
            <a:noFill/>
            <a:ln>
              <a:noFill/>
            </a:ln>
          </p:spPr>
        </p:pic>
        <p:sp>
          <p:nvSpPr>
            <p:cNvPr id="362" name="Google Shape;362;p13"/>
            <p:cNvSpPr/>
            <p:nvPr/>
          </p:nvSpPr>
          <p:spPr>
            <a:xfrm>
              <a:off x="0" y="6610350"/>
              <a:ext cx="247650" cy="2476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ignika Negative Light"/>
                <a:ea typeface="Signika Negative Light"/>
                <a:cs typeface="Signika Negative Light"/>
                <a:sym typeface="Signika Negative Light"/>
              </a:endParaRPr>
            </a:p>
          </p:txBody>
        </p:sp>
      </p:grpSp>
      <p:pic>
        <p:nvPicPr>
          <p:cNvPr id="363" name="Google Shape;363;p13"/>
          <p:cNvPicPr preferRelativeResize="0"/>
          <p:nvPr/>
        </p:nvPicPr>
        <p:blipFill rotWithShape="1">
          <a:blip r:embed="rId8">
            <a:alphaModFix/>
          </a:blip>
          <a:srcRect/>
          <a:stretch/>
        </p:blipFill>
        <p:spPr>
          <a:xfrm>
            <a:off x="623889" y="4883128"/>
            <a:ext cx="2419114" cy="13319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5"/>
          <p:cNvSpPr txBox="1">
            <a:spLocks noGrp="1"/>
          </p:cNvSpPr>
          <p:nvPr>
            <p:ph type="title"/>
          </p:nvPr>
        </p:nvSpPr>
        <p:spPr>
          <a:xfrm>
            <a:off x="629999" y="620713"/>
            <a:ext cx="10931989" cy="9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4000"/>
              <a:buFont typeface="Signika Negative"/>
              <a:buNone/>
            </a:pPr>
            <a:r>
              <a:rPr lang="en-US" sz="4000">
                <a:solidFill>
                  <a:schemeClr val="dk2"/>
                </a:solidFill>
              </a:rPr>
              <a:t>Social Emotional Learning (SEL)</a:t>
            </a:r>
            <a:endParaRPr sz="4000">
              <a:solidFill>
                <a:schemeClr val="dk2"/>
              </a:solidFill>
            </a:endParaRPr>
          </a:p>
        </p:txBody>
      </p:sp>
      <p:sp>
        <p:nvSpPr>
          <p:cNvPr id="370" name="Google Shape;370;p15"/>
          <p:cNvSpPr txBox="1">
            <a:spLocks noGrp="1"/>
          </p:cNvSpPr>
          <p:nvPr>
            <p:ph type="body" idx="1"/>
          </p:nvPr>
        </p:nvSpPr>
        <p:spPr>
          <a:xfrm>
            <a:off x="636128" y="1263397"/>
            <a:ext cx="10931985" cy="425818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300"/>
              <a:buNone/>
            </a:pPr>
            <a:r>
              <a:rPr lang="en-US" sz="2300"/>
              <a:t>Friendology and U R Strong (Term 1)</a:t>
            </a:r>
            <a:endParaRPr/>
          </a:p>
        </p:txBody>
      </p:sp>
      <p:sp>
        <p:nvSpPr>
          <p:cNvPr id="371" name="Google Shape;371;p15"/>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solidFill>
                  <a:schemeClr val="dk1"/>
                </a:solidFill>
              </a:rPr>
              <a:t>Meet the teacher 2024</a:t>
            </a:r>
            <a:endParaRPr/>
          </a:p>
        </p:txBody>
      </p:sp>
      <p:sp>
        <p:nvSpPr>
          <p:cNvPr id="372" name="Google Shape;372;p15"/>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15</a:t>
            </a:fld>
            <a:endParaRPr>
              <a:solidFill>
                <a:schemeClr val="dk1"/>
              </a:solidFill>
            </a:endParaRPr>
          </a:p>
        </p:txBody>
      </p:sp>
      <p:pic>
        <p:nvPicPr>
          <p:cNvPr id="373" name="Google Shape;373;p15"/>
          <p:cNvPicPr preferRelativeResize="0"/>
          <p:nvPr/>
        </p:nvPicPr>
        <p:blipFill rotWithShape="1">
          <a:blip r:embed="rId3">
            <a:alphaModFix/>
          </a:blip>
          <a:srcRect/>
          <a:stretch/>
        </p:blipFill>
        <p:spPr>
          <a:xfrm>
            <a:off x="630404" y="6216433"/>
            <a:ext cx="1368373" cy="357387"/>
          </a:xfrm>
          <a:prstGeom prst="rect">
            <a:avLst/>
          </a:prstGeom>
          <a:noFill/>
          <a:ln>
            <a:noFill/>
          </a:ln>
        </p:spPr>
      </p:pic>
      <p:pic>
        <p:nvPicPr>
          <p:cNvPr id="374" name="Google Shape;374;p15"/>
          <p:cNvPicPr preferRelativeResize="0"/>
          <p:nvPr/>
        </p:nvPicPr>
        <p:blipFill rotWithShape="1">
          <a:blip r:embed="rId4">
            <a:alphaModFix/>
          </a:blip>
          <a:srcRect l="3232" t="5285"/>
          <a:stretch/>
        </p:blipFill>
        <p:spPr>
          <a:xfrm>
            <a:off x="1537954" y="1903751"/>
            <a:ext cx="9655405" cy="43113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16"/>
          <p:cNvPicPr preferRelativeResize="0"/>
          <p:nvPr/>
        </p:nvPicPr>
        <p:blipFill rotWithShape="1">
          <a:blip r:embed="rId3">
            <a:alphaModFix/>
          </a:blip>
          <a:srcRect l="12580" t="8759" r="13924"/>
          <a:stretch/>
        </p:blipFill>
        <p:spPr>
          <a:xfrm>
            <a:off x="5695738" y="494676"/>
            <a:ext cx="6411493" cy="6020074"/>
          </a:xfrm>
          <a:prstGeom prst="rect">
            <a:avLst/>
          </a:prstGeom>
          <a:noFill/>
          <a:ln>
            <a:noFill/>
          </a:ln>
        </p:spPr>
      </p:pic>
      <p:sp>
        <p:nvSpPr>
          <p:cNvPr id="381" name="Google Shape;381;p16"/>
          <p:cNvSpPr txBox="1">
            <a:spLocks noGrp="1"/>
          </p:cNvSpPr>
          <p:nvPr>
            <p:ph type="title"/>
          </p:nvPr>
        </p:nvSpPr>
        <p:spPr>
          <a:xfrm>
            <a:off x="629999" y="620713"/>
            <a:ext cx="10931989" cy="9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4000"/>
              <a:buFont typeface="Signika Negative"/>
              <a:buNone/>
            </a:pPr>
            <a:r>
              <a:rPr lang="en-US" sz="4000">
                <a:solidFill>
                  <a:schemeClr val="dk2"/>
                </a:solidFill>
              </a:rPr>
              <a:t>Social Emotional Learning (SEL)</a:t>
            </a:r>
            <a:endParaRPr sz="4000">
              <a:solidFill>
                <a:schemeClr val="dk2"/>
              </a:solidFill>
            </a:endParaRPr>
          </a:p>
        </p:txBody>
      </p:sp>
      <p:sp>
        <p:nvSpPr>
          <p:cNvPr id="382" name="Google Shape;382;p16"/>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solidFill>
                  <a:schemeClr val="dk1"/>
                </a:solidFill>
              </a:rPr>
              <a:t>Meet the teacher 2024</a:t>
            </a:r>
            <a:endParaRPr/>
          </a:p>
        </p:txBody>
      </p:sp>
      <p:sp>
        <p:nvSpPr>
          <p:cNvPr id="383" name="Google Shape;383;p16"/>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16</a:t>
            </a:fld>
            <a:endParaRPr>
              <a:solidFill>
                <a:schemeClr val="dk1"/>
              </a:solidFill>
            </a:endParaRPr>
          </a:p>
        </p:txBody>
      </p:sp>
      <p:pic>
        <p:nvPicPr>
          <p:cNvPr id="384" name="Google Shape;384;p16"/>
          <p:cNvPicPr preferRelativeResize="0"/>
          <p:nvPr/>
        </p:nvPicPr>
        <p:blipFill rotWithShape="1">
          <a:blip r:embed="rId4">
            <a:alphaModFix/>
          </a:blip>
          <a:srcRect/>
          <a:stretch/>
        </p:blipFill>
        <p:spPr>
          <a:xfrm>
            <a:off x="630404" y="6216433"/>
            <a:ext cx="1368373" cy="357387"/>
          </a:xfrm>
          <a:prstGeom prst="rect">
            <a:avLst/>
          </a:prstGeom>
          <a:noFill/>
          <a:ln>
            <a:noFill/>
          </a:ln>
        </p:spPr>
      </p:pic>
      <p:pic>
        <p:nvPicPr>
          <p:cNvPr id="385" name="Google Shape;385;p16" descr="Logo&#10;&#10;Description automatically generated"/>
          <p:cNvPicPr preferRelativeResize="0">
            <a:picLocks noGrp="1"/>
          </p:cNvPicPr>
          <p:nvPr>
            <p:ph type="body" idx="1"/>
          </p:nvPr>
        </p:nvPicPr>
        <p:blipFill rotWithShape="1">
          <a:blip r:embed="rId5">
            <a:alphaModFix/>
          </a:blip>
          <a:srcRect/>
          <a:stretch/>
        </p:blipFill>
        <p:spPr>
          <a:xfrm>
            <a:off x="623888" y="1989138"/>
            <a:ext cx="4546600" cy="2806700"/>
          </a:xfrm>
          <a:prstGeom prst="rect">
            <a:avLst/>
          </a:prstGeom>
          <a:noFill/>
          <a:ln>
            <a:noFill/>
          </a:ln>
        </p:spPr>
      </p:pic>
      <p:sp>
        <p:nvSpPr>
          <p:cNvPr id="386" name="Google Shape;386;p16"/>
          <p:cNvSpPr txBox="1"/>
          <p:nvPr/>
        </p:nvSpPr>
        <p:spPr>
          <a:xfrm>
            <a:off x="636128" y="1248407"/>
            <a:ext cx="10931985" cy="4258182"/>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chemeClr val="dk1"/>
              </a:buClr>
              <a:buSzPts val="2300"/>
              <a:buFont typeface="Arial"/>
              <a:buNone/>
            </a:pPr>
            <a:r>
              <a:rPr lang="en-US" sz="2300" b="0" i="0" u="none" strike="noStrike" cap="none">
                <a:solidFill>
                  <a:schemeClr val="dk1"/>
                </a:solidFill>
                <a:latin typeface="Signika Negative Light"/>
                <a:ea typeface="Signika Negative Light"/>
                <a:cs typeface="Signika Negative Light"/>
                <a:sym typeface="Signika Negative Light"/>
              </a:rPr>
              <a:t>Bounce back (Term 2-4)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7"/>
          <p:cNvSpPr txBox="1">
            <a:spLocks noGrp="1"/>
          </p:cNvSpPr>
          <p:nvPr>
            <p:ph type="title"/>
          </p:nvPr>
        </p:nvSpPr>
        <p:spPr>
          <a:xfrm>
            <a:off x="629999" y="620713"/>
            <a:ext cx="10931989" cy="9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4000"/>
              <a:buFont typeface="Signika Negative"/>
              <a:buNone/>
            </a:pPr>
            <a:r>
              <a:rPr lang="en-US" sz="4000">
                <a:solidFill>
                  <a:schemeClr val="dk2"/>
                </a:solidFill>
              </a:rPr>
              <a:t>Social Media Age Restrictions</a:t>
            </a:r>
            <a:endParaRPr sz="4000">
              <a:solidFill>
                <a:schemeClr val="dk2"/>
              </a:solidFill>
            </a:endParaRPr>
          </a:p>
        </p:txBody>
      </p:sp>
      <p:sp>
        <p:nvSpPr>
          <p:cNvPr id="393" name="Google Shape;393;p17"/>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solidFill>
                  <a:schemeClr val="dk1"/>
                </a:solidFill>
              </a:rPr>
              <a:t>Meet the teacher 2024</a:t>
            </a:r>
            <a:endParaRPr/>
          </a:p>
        </p:txBody>
      </p:sp>
      <p:sp>
        <p:nvSpPr>
          <p:cNvPr id="394" name="Google Shape;394;p17"/>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17</a:t>
            </a:fld>
            <a:endParaRPr>
              <a:solidFill>
                <a:schemeClr val="dk1"/>
              </a:solidFill>
            </a:endParaRPr>
          </a:p>
        </p:txBody>
      </p:sp>
      <p:pic>
        <p:nvPicPr>
          <p:cNvPr id="395" name="Google Shape;395;p17"/>
          <p:cNvPicPr preferRelativeResize="0"/>
          <p:nvPr/>
        </p:nvPicPr>
        <p:blipFill rotWithShape="1">
          <a:blip r:embed="rId3">
            <a:alphaModFix/>
          </a:blip>
          <a:srcRect/>
          <a:stretch/>
        </p:blipFill>
        <p:spPr>
          <a:xfrm>
            <a:off x="630404" y="6216433"/>
            <a:ext cx="1368373" cy="357387"/>
          </a:xfrm>
          <a:prstGeom prst="rect">
            <a:avLst/>
          </a:prstGeom>
          <a:noFill/>
          <a:ln>
            <a:noFill/>
          </a:ln>
        </p:spPr>
      </p:pic>
      <p:sp>
        <p:nvSpPr>
          <p:cNvPr id="396" name="Google Shape;396;p17"/>
          <p:cNvSpPr txBox="1"/>
          <p:nvPr/>
        </p:nvSpPr>
        <p:spPr>
          <a:xfrm>
            <a:off x="636128" y="1248407"/>
            <a:ext cx="10931985" cy="4258182"/>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chemeClr val="dk1"/>
              </a:buClr>
              <a:buSzPts val="2300"/>
              <a:buFont typeface="Arial"/>
              <a:buNone/>
            </a:pPr>
            <a:endParaRPr sz="2300" b="0" i="0" u="none" strike="noStrike" cap="none">
              <a:solidFill>
                <a:schemeClr val="dk1"/>
              </a:solidFill>
              <a:latin typeface="Signika Negative Light"/>
              <a:ea typeface="Signika Negative Light"/>
              <a:cs typeface="Signika Negative Light"/>
              <a:sym typeface="Signika Negative Light"/>
            </a:endParaRPr>
          </a:p>
        </p:txBody>
      </p:sp>
      <p:pic>
        <p:nvPicPr>
          <p:cNvPr id="397" name="Google Shape;397;p17"/>
          <p:cNvPicPr preferRelativeResize="0"/>
          <p:nvPr/>
        </p:nvPicPr>
        <p:blipFill rotWithShape="1">
          <a:blip r:embed="rId4">
            <a:alphaModFix/>
          </a:blip>
          <a:srcRect t="16065"/>
          <a:stretch/>
        </p:blipFill>
        <p:spPr>
          <a:xfrm>
            <a:off x="169424" y="1248400"/>
            <a:ext cx="9078624" cy="4757600"/>
          </a:xfrm>
          <a:prstGeom prst="rect">
            <a:avLst/>
          </a:prstGeom>
          <a:noFill/>
          <a:ln>
            <a:noFill/>
          </a:ln>
        </p:spPr>
      </p:pic>
      <p:sp>
        <p:nvSpPr>
          <p:cNvPr id="398" name="Google Shape;398;p17"/>
          <p:cNvSpPr txBox="1"/>
          <p:nvPr/>
        </p:nvSpPr>
        <p:spPr>
          <a:xfrm>
            <a:off x="9248050" y="1248400"/>
            <a:ext cx="3046200" cy="350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A3AD"/>
                </a:solidFill>
                <a:latin typeface="Signika Negative"/>
                <a:ea typeface="Signika Negative"/>
                <a:cs typeface="Signika Negative"/>
                <a:sym typeface="Signika Negative"/>
              </a:rPr>
              <a:t>Smart Watches:</a:t>
            </a:r>
            <a:endParaRPr sz="1800" b="1" i="0" u="none" strike="noStrike" cap="none">
              <a:solidFill>
                <a:srgbClr val="00A3AD"/>
              </a:solidFill>
              <a:latin typeface="Signika Negative"/>
              <a:ea typeface="Signika Negative"/>
              <a:cs typeface="Signika Negative"/>
              <a:sym typeface="Signika Negative"/>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rgbClr val="2E5665"/>
                </a:solidFill>
                <a:latin typeface="Signika Negative"/>
                <a:ea typeface="Signika Negative"/>
                <a:cs typeface="Signika Negative"/>
                <a:sym typeface="Signika Negative"/>
              </a:rPr>
              <a:t>If your child has a smart watch, these will need to be kept in their school bag during the day unless calling and messaging functions are disabled.</a:t>
            </a:r>
            <a:endParaRPr sz="1600" b="0" i="0" u="none" strike="noStrike" cap="none">
              <a:solidFill>
                <a:srgbClr val="2E5665"/>
              </a:solidFill>
              <a:latin typeface="Signika Negative"/>
              <a:ea typeface="Signika Negative"/>
              <a:cs typeface="Signika Negative"/>
              <a:sym typeface="Signika Negative"/>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2E5665"/>
              </a:solidFill>
              <a:latin typeface="Signika Negative"/>
              <a:ea typeface="Signika Negative"/>
              <a:cs typeface="Signika Negative"/>
              <a:sym typeface="Signika Negative"/>
            </a:endParaRPr>
          </a:p>
          <a:p>
            <a:pPr marL="0" marR="0" lvl="0" indent="0" algn="l" rtl="0">
              <a:lnSpc>
                <a:spcPct val="100000"/>
              </a:lnSpc>
              <a:spcBef>
                <a:spcPts val="600"/>
              </a:spcBef>
              <a:spcAft>
                <a:spcPts val="0"/>
              </a:spcAft>
              <a:buClr>
                <a:srgbClr val="000000"/>
              </a:buClr>
              <a:buSzPts val="1800"/>
              <a:buFont typeface="Arial"/>
              <a:buNone/>
            </a:pPr>
            <a:r>
              <a:rPr lang="en-US" sz="1800" b="1" i="0" u="none" strike="noStrike" cap="none">
                <a:solidFill>
                  <a:srgbClr val="00A3AD"/>
                </a:solidFill>
                <a:latin typeface="Signika Negative"/>
                <a:ea typeface="Signika Negative"/>
                <a:cs typeface="Signika Negative"/>
                <a:sym typeface="Signika Negative"/>
              </a:rPr>
              <a:t>Mobile Phone use:</a:t>
            </a:r>
            <a:endParaRPr sz="1800" b="1" i="0" u="none" strike="noStrike" cap="none">
              <a:solidFill>
                <a:srgbClr val="00A3AD"/>
              </a:solidFill>
              <a:latin typeface="Signika Negative"/>
              <a:ea typeface="Signika Negative"/>
              <a:cs typeface="Signika Negative"/>
              <a:sym typeface="Signika Negative"/>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rgbClr val="2E5665"/>
                </a:solidFill>
                <a:latin typeface="Signika Negative"/>
                <a:ea typeface="Signika Negative"/>
                <a:cs typeface="Signika Negative"/>
                <a:sym typeface="Signika Negative"/>
              </a:rPr>
              <a:t>Student’s mobile phones must stay in their bags at all times. They are not be used at any time within the school gates.</a:t>
            </a:r>
            <a:endParaRPr sz="1600" b="0" i="0" u="none" strike="noStrike" cap="none">
              <a:solidFill>
                <a:srgbClr val="2E5665"/>
              </a:solidFill>
              <a:latin typeface="Signika Negative"/>
              <a:ea typeface="Signika Negative"/>
              <a:cs typeface="Signika Negative"/>
              <a:sym typeface="Signika Negativ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8"/>
          <p:cNvSpPr txBox="1">
            <a:spLocks noGrp="1"/>
          </p:cNvSpPr>
          <p:nvPr>
            <p:ph type="title"/>
          </p:nvPr>
        </p:nvSpPr>
        <p:spPr>
          <a:xfrm>
            <a:off x="207913" y="226088"/>
            <a:ext cx="10944300" cy="49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2"/>
              </a:buClr>
              <a:buSzPts val="4000"/>
              <a:buFont typeface="Signika Negative"/>
              <a:buNone/>
            </a:pPr>
            <a:r>
              <a:rPr lang="en-US" sz="4000"/>
              <a:t>Contact details</a:t>
            </a:r>
            <a:endParaRPr/>
          </a:p>
        </p:txBody>
      </p:sp>
      <p:sp>
        <p:nvSpPr>
          <p:cNvPr id="404" name="Google Shape;404;p18"/>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solidFill>
                  <a:schemeClr val="dk1"/>
                </a:solidFill>
              </a:rPr>
              <a:t>Meet the teacher 2024</a:t>
            </a:r>
            <a:endParaRPr/>
          </a:p>
        </p:txBody>
      </p:sp>
      <p:sp>
        <p:nvSpPr>
          <p:cNvPr id="405" name="Google Shape;405;p18"/>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18</a:t>
            </a:fld>
            <a:endParaRPr>
              <a:solidFill>
                <a:schemeClr val="dk1"/>
              </a:solidFill>
            </a:endParaRPr>
          </a:p>
        </p:txBody>
      </p:sp>
      <p:pic>
        <p:nvPicPr>
          <p:cNvPr id="406" name="Google Shape;406;p18"/>
          <p:cNvPicPr preferRelativeResize="0"/>
          <p:nvPr/>
        </p:nvPicPr>
        <p:blipFill rotWithShape="1">
          <a:blip r:embed="rId3">
            <a:alphaModFix/>
          </a:blip>
          <a:srcRect/>
          <a:stretch/>
        </p:blipFill>
        <p:spPr>
          <a:xfrm>
            <a:off x="630404" y="6216433"/>
            <a:ext cx="1368373" cy="357387"/>
          </a:xfrm>
          <a:prstGeom prst="rect">
            <a:avLst/>
          </a:prstGeom>
          <a:noFill/>
          <a:ln>
            <a:noFill/>
          </a:ln>
        </p:spPr>
      </p:pic>
      <p:graphicFrame>
        <p:nvGraphicFramePr>
          <p:cNvPr id="407" name="Google Shape;407;p18"/>
          <p:cNvGraphicFramePr/>
          <p:nvPr>
            <p:extLst>
              <p:ext uri="{D42A27DB-BD31-4B8C-83A1-F6EECF244321}">
                <p14:modId xmlns:p14="http://schemas.microsoft.com/office/powerpoint/2010/main" val="2087515598"/>
              </p:ext>
            </p:extLst>
          </p:nvPr>
        </p:nvGraphicFramePr>
        <p:xfrm>
          <a:off x="188713" y="799726"/>
          <a:ext cx="11279900" cy="4482800"/>
        </p:xfrm>
        <a:graphic>
          <a:graphicData uri="http://schemas.openxmlformats.org/drawingml/2006/table">
            <a:tbl>
              <a:tblPr firstRow="1" bandRow="1">
                <a:noFill/>
                <a:tableStyleId>{A4C94DBF-7B3F-4A30-BA84-EC338D581528}</a:tableStyleId>
              </a:tblPr>
              <a:tblGrid>
                <a:gridCol w="2149625">
                  <a:extLst>
                    <a:ext uri="{9D8B030D-6E8A-4147-A177-3AD203B41FA5}">
                      <a16:colId xmlns:a16="http://schemas.microsoft.com/office/drawing/2014/main" val="20000"/>
                    </a:ext>
                  </a:extLst>
                </a:gridCol>
                <a:gridCol w="2621875">
                  <a:extLst>
                    <a:ext uri="{9D8B030D-6E8A-4147-A177-3AD203B41FA5}">
                      <a16:colId xmlns:a16="http://schemas.microsoft.com/office/drawing/2014/main" val="20001"/>
                    </a:ext>
                  </a:extLst>
                </a:gridCol>
                <a:gridCol w="6508400">
                  <a:extLst>
                    <a:ext uri="{9D8B030D-6E8A-4147-A177-3AD203B41FA5}">
                      <a16:colId xmlns:a16="http://schemas.microsoft.com/office/drawing/2014/main" val="20002"/>
                    </a:ext>
                  </a:extLst>
                </a:gridCol>
              </a:tblGrid>
              <a:tr h="6225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lt1"/>
                          </a:solidFill>
                        </a:rPr>
                        <a:t>Class</a:t>
                      </a:r>
                      <a:endParaRPr sz="1400" u="none" strike="noStrike" cap="none"/>
                    </a:p>
                  </a:txBody>
                  <a:tcPr marL="91450" marR="91450" marT="45725" marB="45725" anchor="ctr">
                    <a:solidFill>
                      <a:srgbClr val="332732"/>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lt1"/>
                          </a:solidFill>
                        </a:rPr>
                        <a:t>Teacher</a:t>
                      </a:r>
                      <a:endParaRPr sz="1400" u="none" strike="noStrike" cap="none"/>
                    </a:p>
                  </a:txBody>
                  <a:tcPr marL="91450" marR="91450" marT="45725" marB="45725" anchor="ctr">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lt1"/>
                          </a:solidFill>
                        </a:rPr>
                        <a:t>Contact Details</a:t>
                      </a:r>
                      <a:endParaRPr sz="1400" u="none" strike="noStrike" cap="none"/>
                    </a:p>
                  </a:txBody>
                  <a:tcPr marL="91450" marR="91450" marT="45725" marB="45725" anchor="ctr">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20325">
                <a:tc>
                  <a:txBody>
                    <a:bodyPr/>
                    <a:lstStyle/>
                    <a:p>
                      <a:pPr marL="0" marR="0" lvl="0" indent="0" algn="ctr" rtl="0">
                        <a:lnSpc>
                          <a:spcPct val="100000"/>
                        </a:lnSpc>
                        <a:spcBef>
                          <a:spcPts val="0"/>
                        </a:spcBef>
                        <a:spcAft>
                          <a:spcPts val="0"/>
                        </a:spcAft>
                        <a:buClr>
                          <a:srgbClr val="000000"/>
                        </a:buClr>
                        <a:buSzPts val="1800"/>
                        <a:buFont typeface="Arial"/>
                        <a:buNone/>
                      </a:pPr>
                      <a:r>
                        <a:rPr lang="en-US" sz="2000">
                          <a:solidFill>
                            <a:srgbClr val="333333"/>
                          </a:solidFill>
                        </a:rPr>
                        <a:t>Grade Leader</a:t>
                      </a:r>
                      <a:endParaRPr sz="2000" u="none" strike="noStrike" cap="none">
                        <a:solidFill>
                          <a:srgbClr val="333333"/>
                        </a:solidFill>
                      </a:endParaRPr>
                    </a:p>
                  </a:txBody>
                  <a:tcPr marL="91450" marR="91450" marT="45725" marB="45725" anchor="ctr">
                    <a:lnR w="12700" cap="flat" cmpd="sng">
                      <a:solidFill>
                        <a:schemeClr val="lt1"/>
                      </a:solidFill>
                      <a:prstDash val="solid"/>
                      <a:round/>
                      <a:headEnd type="none" w="sm" len="sm"/>
                      <a:tailEnd type="none" w="sm" len="sm"/>
                    </a:lnR>
                    <a:solidFill>
                      <a:srgbClr val="332732">
                        <a:alpha val="8235"/>
                      </a:srgbClr>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600" u="none" strike="noStrike" cap="none"/>
                    </a:p>
                    <a:p>
                      <a:pPr marL="0" marR="0" lvl="0" indent="0" algn="ctr" rtl="0">
                        <a:lnSpc>
                          <a:spcPct val="100000"/>
                        </a:lnSpc>
                        <a:spcBef>
                          <a:spcPts val="0"/>
                        </a:spcBef>
                        <a:spcAft>
                          <a:spcPts val="0"/>
                        </a:spcAft>
                        <a:buClr>
                          <a:srgbClr val="000000"/>
                        </a:buClr>
                        <a:buSzPts val="1800"/>
                        <a:buFont typeface="Arial"/>
                        <a:buNone/>
                      </a:pPr>
                      <a:endParaRPr sz="6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t>Miss </a:t>
                      </a:r>
                      <a:r>
                        <a:rPr lang="en-US" sz="1800"/>
                        <a:t>Jess Brilman</a:t>
                      </a:r>
                      <a:endParaRPr sz="1800" u="none" strike="noStrike" cap="none"/>
                    </a:p>
                  </a:txBody>
                  <a:tcPr marL="91450" marR="91450" marT="45725" marB="45725">
                    <a:lnL w="12700" cap="flat" cmpd="sng">
                      <a:solidFill>
                        <a:schemeClr val="lt1"/>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dirty="0">
                        <a:latin typeface="Calibri"/>
                        <a:ea typeface="Calibri"/>
                        <a:cs typeface="Calibri"/>
                        <a:sym typeface="Calibri"/>
                      </a:endParaRPr>
                    </a:p>
                  </a:txBody>
                  <a:tcPr marL="68575" marR="6857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20325">
                <a:tc>
                  <a:txBody>
                    <a:bodyPr/>
                    <a:lstStyle/>
                    <a:p>
                      <a:pPr marL="0" marR="0" lvl="0" indent="0" algn="ctr" rtl="0">
                        <a:lnSpc>
                          <a:spcPct val="100000"/>
                        </a:lnSpc>
                        <a:spcBef>
                          <a:spcPts val="0"/>
                        </a:spcBef>
                        <a:spcAft>
                          <a:spcPts val="0"/>
                        </a:spcAft>
                        <a:buClr>
                          <a:srgbClr val="000000"/>
                        </a:buClr>
                        <a:buSzPts val="1800"/>
                        <a:buFont typeface="Arial"/>
                        <a:buNone/>
                      </a:pPr>
                      <a:r>
                        <a:rPr lang="en-US" sz="2000">
                          <a:solidFill>
                            <a:srgbClr val="0000FF"/>
                          </a:solidFill>
                        </a:rPr>
                        <a:t>4 Blue</a:t>
                      </a:r>
                      <a:endParaRPr sz="2000" u="none" strike="noStrike" cap="none">
                        <a:solidFill>
                          <a:srgbClr val="0000FF"/>
                        </a:solidFill>
                      </a:endParaRPr>
                    </a:p>
                  </a:txBody>
                  <a:tcPr marL="91450" marR="91450" marT="45725" marB="45725" anchor="ctr">
                    <a:lnR w="12700" cap="flat" cmpd="sng">
                      <a:solidFill>
                        <a:schemeClr val="lt1"/>
                      </a:solidFill>
                      <a:prstDash val="solid"/>
                      <a:round/>
                      <a:headEnd type="none" w="sm" len="sm"/>
                      <a:tailEnd type="none" w="sm" len="sm"/>
                    </a:lnR>
                    <a:solidFill>
                      <a:srgbClr val="332732">
                        <a:alpha val="20000"/>
                      </a:srgbClr>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600" u="none" strike="noStrike" cap="none"/>
                    </a:p>
                    <a:p>
                      <a:pPr marL="0" marR="0" lvl="0" indent="0" algn="ctr" rtl="0">
                        <a:lnSpc>
                          <a:spcPct val="100000"/>
                        </a:lnSpc>
                        <a:spcBef>
                          <a:spcPts val="0"/>
                        </a:spcBef>
                        <a:spcAft>
                          <a:spcPts val="0"/>
                        </a:spcAft>
                        <a:buClr>
                          <a:srgbClr val="000000"/>
                        </a:buClr>
                        <a:buSzPts val="1800"/>
                        <a:buFont typeface="Arial"/>
                        <a:buNone/>
                      </a:pPr>
                      <a:endParaRPr sz="6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a:t>Miss Abbey Eyre</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dirty="0"/>
                    </a:p>
                  </a:txBody>
                  <a:tcPr marL="91450" marR="91450" marT="45725" marB="45725" anchor="ctr">
                    <a:lnL w="12700" cap="flat" cmpd="sng">
                      <a:solidFill>
                        <a:schemeClr val="lt1"/>
                      </a:solidFill>
                      <a:prstDash val="solid"/>
                      <a:round/>
                      <a:headEnd type="none" w="sm" len="sm"/>
                      <a:tailEnd type="none" w="sm" len="sm"/>
                    </a:lnL>
                    <a:lnT w="9525" cap="flat" cmpd="sng">
                      <a:solidFill>
                        <a:srgbClr val="000000"/>
                      </a:solidFill>
                      <a:prstDash val="solid"/>
                      <a:round/>
                      <a:headEnd type="none" w="sm" len="sm"/>
                      <a:tailEnd type="none" w="sm" len="sm"/>
                    </a:lnT>
                    <a:solidFill>
                      <a:schemeClr val="lt2">
                        <a:alpha val="20000"/>
                      </a:schemeClr>
                    </a:solidFill>
                  </a:tcPr>
                </a:tc>
                <a:extLst>
                  <a:ext uri="{0D108BD9-81ED-4DB2-BD59-A6C34878D82A}">
                    <a16:rowId xmlns:a16="http://schemas.microsoft.com/office/drawing/2014/main" val="10002"/>
                  </a:ext>
                </a:extLst>
              </a:tr>
              <a:tr h="979000">
                <a:tc>
                  <a:txBody>
                    <a:bodyPr/>
                    <a:lstStyle/>
                    <a:p>
                      <a:pPr marL="0" marR="0" lvl="0" indent="0" algn="ctr" rtl="0">
                        <a:lnSpc>
                          <a:spcPct val="100000"/>
                        </a:lnSpc>
                        <a:spcBef>
                          <a:spcPts val="0"/>
                        </a:spcBef>
                        <a:spcAft>
                          <a:spcPts val="0"/>
                        </a:spcAft>
                        <a:buClr>
                          <a:srgbClr val="000000"/>
                        </a:buClr>
                        <a:buSzPts val="1800"/>
                        <a:buFont typeface="Arial"/>
                        <a:buNone/>
                      </a:pPr>
                      <a:r>
                        <a:rPr lang="en-US" sz="2000">
                          <a:solidFill>
                            <a:srgbClr val="6AA84F"/>
                          </a:solidFill>
                        </a:rPr>
                        <a:t>4</a:t>
                      </a:r>
                      <a:r>
                        <a:rPr lang="en-US" sz="2000" u="none" strike="noStrike" cap="none">
                          <a:solidFill>
                            <a:srgbClr val="6AA84F"/>
                          </a:solidFill>
                        </a:rPr>
                        <a:t> Lime</a:t>
                      </a:r>
                      <a:endParaRPr sz="2000" b="0" u="none" strike="noStrike" cap="none">
                        <a:solidFill>
                          <a:srgbClr val="6AA84F"/>
                        </a:solidFill>
                      </a:endParaRPr>
                    </a:p>
                  </a:txBody>
                  <a:tcPr marL="91450" marR="91450" marT="45725" marB="45725" anchor="ctr">
                    <a:lnR w="12700" cap="flat" cmpd="sng">
                      <a:solidFill>
                        <a:schemeClr val="lt1"/>
                      </a:solidFill>
                      <a:prstDash val="solid"/>
                      <a:round/>
                      <a:headEnd type="none" w="sm" len="sm"/>
                      <a:tailEnd type="none" w="sm" len="sm"/>
                    </a:lnR>
                    <a:solidFill>
                      <a:srgbClr val="332732">
                        <a:alpha val="8235"/>
                      </a:srgbClr>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600" u="none" strike="noStrike" cap="none"/>
                    </a:p>
                    <a:p>
                      <a:pPr marL="0" marR="0" lvl="0" indent="0" algn="ctr" rtl="0">
                        <a:lnSpc>
                          <a:spcPct val="100000"/>
                        </a:lnSpc>
                        <a:spcBef>
                          <a:spcPts val="0"/>
                        </a:spcBef>
                        <a:spcAft>
                          <a:spcPts val="0"/>
                        </a:spcAft>
                        <a:buClr>
                          <a:srgbClr val="000000"/>
                        </a:buClr>
                        <a:buSzPts val="1800"/>
                        <a:buFont typeface="Arial"/>
                        <a:buNone/>
                      </a:pPr>
                      <a:endParaRPr sz="6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a:t>Miss Bethany Whittington</a:t>
                      </a:r>
                      <a:endParaRPr sz="1800" b="0" u="none" strike="noStrike" cap="none">
                        <a:solidFill>
                          <a:schemeClr val="dk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dirty="0"/>
                    </a:p>
                  </a:txBody>
                  <a:tcPr marL="91450" marR="91450" marT="45725" marB="45725" anchor="ctr">
                    <a:lnL w="12700" cap="flat" cmpd="sng">
                      <a:solidFill>
                        <a:schemeClr val="lt1"/>
                      </a:solidFill>
                      <a:prstDash val="solid"/>
                      <a:round/>
                      <a:headEnd type="none" w="sm" len="sm"/>
                      <a:tailEnd type="none" w="sm" len="sm"/>
                    </a:lnL>
                    <a:solidFill>
                      <a:schemeClr val="lt2">
                        <a:alpha val="8235"/>
                      </a:schemeClr>
                    </a:solidFill>
                  </a:tcPr>
                </a:tc>
                <a:extLst>
                  <a:ext uri="{0D108BD9-81ED-4DB2-BD59-A6C34878D82A}">
                    <a16:rowId xmlns:a16="http://schemas.microsoft.com/office/drawing/2014/main" val="10003"/>
                  </a:ext>
                </a:extLst>
              </a:tr>
              <a:tr h="720325">
                <a:tc>
                  <a:txBody>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9900"/>
                          </a:solidFill>
                        </a:rPr>
                        <a:t>4</a:t>
                      </a:r>
                      <a:r>
                        <a:rPr lang="en-US" sz="2000" u="none" strike="noStrike" cap="none">
                          <a:solidFill>
                            <a:srgbClr val="FF9900"/>
                          </a:solidFill>
                        </a:rPr>
                        <a:t> Orange</a:t>
                      </a:r>
                      <a:endParaRPr sz="2000" b="0" u="none" strike="noStrike" cap="none">
                        <a:solidFill>
                          <a:srgbClr val="0000FF"/>
                        </a:solidFill>
                      </a:endParaRPr>
                    </a:p>
                  </a:txBody>
                  <a:tcPr marL="91450" marR="91450" marT="45725" marB="45725" anchor="ctr">
                    <a:lnR w="12700" cap="flat" cmpd="sng">
                      <a:solidFill>
                        <a:schemeClr val="lt1"/>
                      </a:solidFill>
                      <a:prstDash val="solid"/>
                      <a:round/>
                      <a:headEnd type="none" w="sm" len="sm"/>
                      <a:tailEnd type="none" w="sm" len="sm"/>
                    </a:lnR>
                    <a:solidFill>
                      <a:srgbClr val="332732">
                        <a:alpha val="20000"/>
                      </a:srgbClr>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600" u="none" strike="noStrike" cap="none"/>
                    </a:p>
                    <a:p>
                      <a:pPr marL="0" marR="0" lvl="0" indent="0" algn="ctr" rtl="0">
                        <a:lnSpc>
                          <a:spcPct val="100000"/>
                        </a:lnSpc>
                        <a:spcBef>
                          <a:spcPts val="0"/>
                        </a:spcBef>
                        <a:spcAft>
                          <a:spcPts val="0"/>
                        </a:spcAft>
                        <a:buClr>
                          <a:srgbClr val="000000"/>
                        </a:buClr>
                        <a:buSzPts val="1800"/>
                        <a:buFont typeface="Arial"/>
                        <a:buNone/>
                      </a:pPr>
                      <a:endParaRPr sz="6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a:t>Mrs Tara Sheppard</a:t>
                      </a:r>
                      <a:endParaRPr sz="1800" b="0" u="none" strike="noStrike" cap="none">
                        <a:solidFill>
                          <a:schemeClr val="dk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b="0" u="none" strike="noStrike" cap="none" dirty="0">
                        <a:solidFill>
                          <a:schemeClr val="dk1"/>
                        </a:solidFill>
                      </a:endParaRPr>
                    </a:p>
                  </a:txBody>
                  <a:tcPr marL="91450" marR="91450" marT="45725" marB="45725" anchor="ctr">
                    <a:lnL w="12700" cap="flat" cmpd="sng">
                      <a:solidFill>
                        <a:schemeClr val="lt1"/>
                      </a:solidFill>
                      <a:prstDash val="solid"/>
                      <a:round/>
                      <a:headEnd type="none" w="sm" len="sm"/>
                      <a:tailEnd type="none" w="sm" len="sm"/>
                    </a:lnL>
                    <a:solidFill>
                      <a:schemeClr val="lt2">
                        <a:alpha val="20000"/>
                      </a:schemeClr>
                    </a:solidFill>
                  </a:tcPr>
                </a:tc>
                <a:extLst>
                  <a:ext uri="{0D108BD9-81ED-4DB2-BD59-A6C34878D82A}">
                    <a16:rowId xmlns:a16="http://schemas.microsoft.com/office/drawing/2014/main" val="10004"/>
                  </a:ext>
                </a:extLst>
              </a:tr>
              <a:tr h="720325">
                <a:tc>
                  <a:txBody>
                    <a:bodyPr/>
                    <a:lstStyle/>
                    <a:p>
                      <a:pPr marL="0" marR="0" lvl="0" indent="0" algn="ctr" rtl="0">
                        <a:lnSpc>
                          <a:spcPct val="100000"/>
                        </a:lnSpc>
                        <a:spcBef>
                          <a:spcPts val="0"/>
                        </a:spcBef>
                        <a:spcAft>
                          <a:spcPts val="0"/>
                        </a:spcAft>
                        <a:buClr>
                          <a:srgbClr val="000000"/>
                        </a:buClr>
                        <a:buSzPts val="1800"/>
                        <a:buFont typeface="Arial"/>
                        <a:buNone/>
                      </a:pPr>
                      <a:r>
                        <a:rPr lang="en-US" sz="2000">
                          <a:solidFill>
                            <a:srgbClr val="9900FF"/>
                          </a:solidFill>
                        </a:rPr>
                        <a:t>4 Purple</a:t>
                      </a:r>
                      <a:endParaRPr sz="2000" b="0" u="none" strike="noStrike" cap="none">
                        <a:solidFill>
                          <a:srgbClr val="9900FF"/>
                        </a:solidFill>
                      </a:endParaRPr>
                    </a:p>
                  </a:txBody>
                  <a:tcPr marL="91450" marR="91450" marT="45725" marB="45725" anchor="ctr">
                    <a:lnR w="12700" cap="flat" cmpd="sng">
                      <a:solidFill>
                        <a:schemeClr val="lt1"/>
                      </a:solidFill>
                      <a:prstDash val="solid"/>
                      <a:round/>
                      <a:headEnd type="none" w="sm" len="sm"/>
                      <a:tailEnd type="none" w="sm" len="sm"/>
                    </a:lnR>
                    <a:solidFill>
                      <a:srgbClr val="332732">
                        <a:alpha val="8235"/>
                      </a:srgbClr>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600" u="none" strike="noStrike" cap="none"/>
                    </a:p>
                    <a:p>
                      <a:pPr marL="0" marR="0" lvl="0" indent="0" algn="ctr" rtl="0">
                        <a:lnSpc>
                          <a:spcPct val="100000"/>
                        </a:lnSpc>
                        <a:spcBef>
                          <a:spcPts val="0"/>
                        </a:spcBef>
                        <a:spcAft>
                          <a:spcPts val="0"/>
                        </a:spcAft>
                        <a:buClr>
                          <a:srgbClr val="000000"/>
                        </a:buClr>
                        <a:buSzPts val="1800"/>
                        <a:buFont typeface="Arial"/>
                        <a:buNone/>
                      </a:pPr>
                      <a:endParaRPr sz="6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a:t>Mr Lachlan Stewart</a:t>
                      </a:r>
                      <a:endParaRPr sz="1800" b="0" u="none" strike="noStrike" cap="none">
                        <a:solidFill>
                          <a:schemeClr val="dk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b="0" u="none" strike="noStrike" cap="none" dirty="0">
                        <a:solidFill>
                          <a:schemeClr val="dk1"/>
                        </a:solidFill>
                      </a:endParaRPr>
                    </a:p>
                  </a:txBody>
                  <a:tcPr marL="91450" marR="91450" marT="45725" marB="45725" anchor="ctr">
                    <a:lnL w="12700" cap="flat" cmpd="sng">
                      <a:solidFill>
                        <a:schemeClr val="lt1"/>
                      </a:solidFill>
                      <a:prstDash val="solid"/>
                      <a:round/>
                      <a:headEnd type="none" w="sm" len="sm"/>
                      <a:tailEnd type="none" w="sm" len="sm"/>
                    </a:lnL>
                    <a:solidFill>
                      <a:schemeClr val="lt2">
                        <a:alpha val="8235"/>
                      </a:schemeClr>
                    </a:solidFill>
                  </a:tcPr>
                </a:tc>
                <a:extLst>
                  <a:ext uri="{0D108BD9-81ED-4DB2-BD59-A6C34878D82A}">
                    <a16:rowId xmlns:a16="http://schemas.microsoft.com/office/drawing/2014/main" val="10005"/>
                  </a:ext>
                </a:extLst>
              </a:tr>
            </a:tbl>
          </a:graphicData>
        </a:graphic>
      </p:graphicFrame>
      <p:pic>
        <p:nvPicPr>
          <p:cNvPr id="408" name="Google Shape;408;p18"/>
          <p:cNvPicPr preferRelativeResize="0"/>
          <p:nvPr/>
        </p:nvPicPr>
        <p:blipFill rotWithShape="1">
          <a:blip r:embed="rId4">
            <a:alphaModFix/>
          </a:blip>
          <a:srcRect/>
          <a:stretch/>
        </p:blipFill>
        <p:spPr>
          <a:xfrm>
            <a:off x="11088699" y="110899"/>
            <a:ext cx="724800" cy="724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19"/>
          <p:cNvPicPr preferRelativeResize="0">
            <a:picLocks noGrp="1"/>
          </p:cNvPicPr>
          <p:nvPr>
            <p:ph type="pic" idx="2"/>
          </p:nvPr>
        </p:nvPicPr>
        <p:blipFill rotWithShape="1">
          <a:blip r:embed="rId3">
            <a:alphaModFix/>
          </a:blip>
          <a:srcRect/>
          <a:stretch/>
        </p:blipFill>
        <p:spPr>
          <a:xfrm>
            <a:off x="0" y="0"/>
            <a:ext cx="12192000" cy="6858000"/>
          </a:xfrm>
          <a:prstGeom prst="rect">
            <a:avLst/>
          </a:prstGeom>
          <a:noFill/>
          <a:ln>
            <a:noFill/>
          </a:ln>
        </p:spPr>
      </p:pic>
      <p:sp>
        <p:nvSpPr>
          <p:cNvPr id="414" name="Google Shape;414;p19"/>
          <p:cNvSpPr txBox="1">
            <a:spLocks noGrp="1"/>
          </p:cNvSpPr>
          <p:nvPr>
            <p:ph type="ctrTitle"/>
          </p:nvPr>
        </p:nvSpPr>
        <p:spPr>
          <a:xfrm>
            <a:off x="7051248" y="2386420"/>
            <a:ext cx="4510733" cy="2252542"/>
          </a:xfrm>
          <a:prstGeom prst="rect">
            <a:avLst/>
          </a:prstGeom>
          <a:noFill/>
          <a:ln>
            <a:noFill/>
          </a:ln>
        </p:spPr>
        <p:txBody>
          <a:bodyPr spcFirstLastPara="1" wrap="square" lIns="0" tIns="0" rIns="0" bIns="0" anchor="t" anchorCtr="0">
            <a:normAutofit fontScale="90000"/>
          </a:bodyPr>
          <a:lstStyle/>
          <a:p>
            <a:pPr marL="0" lvl="0" indent="0" algn="r" rtl="0">
              <a:lnSpc>
                <a:spcPct val="90000"/>
              </a:lnSpc>
              <a:spcBef>
                <a:spcPts val="0"/>
              </a:spcBef>
              <a:spcAft>
                <a:spcPts val="0"/>
              </a:spcAft>
              <a:buClr>
                <a:schemeClr val="lt1"/>
              </a:buClr>
              <a:buSzPct val="100000"/>
              <a:buFont typeface="Signika Negative"/>
              <a:buNone/>
            </a:pPr>
            <a:r>
              <a:rPr lang="en-US"/>
              <a:t>Thank you for attending our </a:t>
            </a:r>
            <a:br>
              <a:rPr lang="en-US"/>
            </a:br>
            <a:r>
              <a:rPr lang="en-US"/>
              <a:t>Meet the Teacher</a:t>
            </a:r>
            <a:br>
              <a:rPr lang="en-US"/>
            </a:br>
            <a:r>
              <a:rPr lang="en-US"/>
              <a:t>Evening!</a:t>
            </a:r>
            <a:endParaRPr/>
          </a:p>
        </p:txBody>
      </p:sp>
      <p:sp>
        <p:nvSpPr>
          <p:cNvPr id="415" name="Google Shape;415;p19"/>
          <p:cNvSpPr txBox="1">
            <a:spLocks noGrp="1"/>
          </p:cNvSpPr>
          <p:nvPr>
            <p:ph type="dt" idx="10"/>
          </p:nvPr>
        </p:nvSpPr>
        <p:spPr>
          <a:xfrm>
            <a:off x="7051248" y="5202670"/>
            <a:ext cx="449339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en-US"/>
              <a:t>15 February, 2024</a:t>
            </a:r>
            <a:endParaRPr/>
          </a:p>
        </p:txBody>
      </p:sp>
      <p:grpSp>
        <p:nvGrpSpPr>
          <p:cNvPr id="416" name="Google Shape;416;p19"/>
          <p:cNvGrpSpPr/>
          <p:nvPr/>
        </p:nvGrpSpPr>
        <p:grpSpPr>
          <a:xfrm>
            <a:off x="9439564" y="0"/>
            <a:ext cx="2752436" cy="1818704"/>
            <a:chOff x="9439564" y="0"/>
            <a:chExt cx="2752436" cy="1818704"/>
          </a:xfrm>
        </p:grpSpPr>
        <p:pic>
          <p:nvPicPr>
            <p:cNvPr id="417" name="Google Shape;417;p19"/>
            <p:cNvPicPr preferRelativeResize="0"/>
            <p:nvPr/>
          </p:nvPicPr>
          <p:blipFill rotWithShape="1">
            <a:blip r:embed="rId4">
              <a:alphaModFix/>
            </a:blip>
            <a:srcRect/>
            <a:stretch/>
          </p:blipFill>
          <p:spPr>
            <a:xfrm>
              <a:off x="9439564" y="644646"/>
              <a:ext cx="2122416" cy="1174058"/>
            </a:xfrm>
            <a:prstGeom prst="rect">
              <a:avLst/>
            </a:prstGeom>
            <a:noFill/>
            <a:ln>
              <a:noFill/>
            </a:ln>
          </p:spPr>
        </p:pic>
        <p:sp>
          <p:nvSpPr>
            <p:cNvPr id="418" name="Google Shape;418;p19"/>
            <p:cNvSpPr/>
            <p:nvPr/>
          </p:nvSpPr>
          <p:spPr>
            <a:xfrm>
              <a:off x="11944350" y="0"/>
              <a:ext cx="247650" cy="2476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ignika Negative Light"/>
                <a:ea typeface="Signika Negative Light"/>
                <a:cs typeface="Signika Negative Light"/>
                <a:sym typeface="Signika Negative Light"/>
              </a:endParaRPr>
            </a:p>
          </p:txBody>
        </p:sp>
      </p:grpSp>
      <p:grpSp>
        <p:nvGrpSpPr>
          <p:cNvPr id="419" name="Google Shape;419;p19"/>
          <p:cNvGrpSpPr/>
          <p:nvPr/>
        </p:nvGrpSpPr>
        <p:grpSpPr>
          <a:xfrm>
            <a:off x="0" y="3758406"/>
            <a:ext cx="2268666" cy="3099594"/>
            <a:chOff x="0" y="3758406"/>
            <a:chExt cx="2268666" cy="3099594"/>
          </a:xfrm>
        </p:grpSpPr>
        <p:pic>
          <p:nvPicPr>
            <p:cNvPr id="420" name="Google Shape;420;p19"/>
            <p:cNvPicPr preferRelativeResize="0"/>
            <p:nvPr/>
          </p:nvPicPr>
          <p:blipFill rotWithShape="1">
            <a:blip r:embed="rId5">
              <a:alphaModFix/>
            </a:blip>
            <a:srcRect/>
            <a:stretch/>
          </p:blipFill>
          <p:spPr>
            <a:xfrm>
              <a:off x="644285" y="5800345"/>
              <a:ext cx="1608005" cy="420274"/>
            </a:xfrm>
            <a:prstGeom prst="rect">
              <a:avLst/>
            </a:prstGeom>
            <a:noFill/>
            <a:ln>
              <a:noFill/>
            </a:ln>
          </p:spPr>
        </p:pic>
        <p:pic>
          <p:nvPicPr>
            <p:cNvPr id="421" name="Google Shape;421;p19"/>
            <p:cNvPicPr preferRelativeResize="0"/>
            <p:nvPr/>
          </p:nvPicPr>
          <p:blipFill rotWithShape="1">
            <a:blip r:embed="rId6">
              <a:alphaModFix/>
            </a:blip>
            <a:srcRect/>
            <a:stretch/>
          </p:blipFill>
          <p:spPr>
            <a:xfrm>
              <a:off x="624036" y="3758406"/>
              <a:ext cx="1644630" cy="1855809"/>
            </a:xfrm>
            <a:prstGeom prst="rect">
              <a:avLst/>
            </a:prstGeom>
            <a:noFill/>
            <a:ln>
              <a:noFill/>
            </a:ln>
          </p:spPr>
        </p:pic>
        <p:sp>
          <p:nvSpPr>
            <p:cNvPr id="422" name="Google Shape;422;p19"/>
            <p:cNvSpPr/>
            <p:nvPr/>
          </p:nvSpPr>
          <p:spPr>
            <a:xfrm>
              <a:off x="0" y="6610350"/>
              <a:ext cx="247650" cy="2476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ignika Negative Light"/>
                <a:ea typeface="Signika Negative Light"/>
                <a:cs typeface="Signika Negative Light"/>
                <a:sym typeface="Signika Negative Light"/>
              </a:endParaRPr>
            </a:p>
          </p:txBody>
        </p:sp>
      </p:grpSp>
      <p:sp>
        <p:nvSpPr>
          <p:cNvPr id="423" name="Google Shape;423;p19"/>
          <p:cNvSpPr txBox="1">
            <a:spLocks noGrp="1"/>
          </p:cNvSpPr>
          <p:nvPr>
            <p:ph type="ftr" idx="11"/>
          </p:nvPr>
        </p:nvSpPr>
        <p:spPr>
          <a:xfrm>
            <a:off x="630000" y="7032625"/>
            <a:ext cx="6999526"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Meet the teacher 2024</a:t>
            </a:r>
            <a:endParaRPr/>
          </a:p>
        </p:txBody>
      </p:sp>
      <p:sp>
        <p:nvSpPr>
          <p:cNvPr id="424" name="Google Shape;424;p19"/>
          <p:cNvSpPr txBox="1">
            <a:spLocks noGrp="1"/>
          </p:cNvSpPr>
          <p:nvPr>
            <p:ph type="sldNum" idx="12"/>
          </p:nvPr>
        </p:nvSpPr>
        <p:spPr>
          <a:xfrm>
            <a:off x="10689997" y="7032625"/>
            <a:ext cx="871985"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087ce5e9f4_0_0"/>
          <p:cNvSpPr txBox="1">
            <a:spLocks noGrp="1"/>
          </p:cNvSpPr>
          <p:nvPr>
            <p:ph type="dt" idx="10"/>
          </p:nvPr>
        </p:nvSpPr>
        <p:spPr>
          <a:xfrm>
            <a:off x="7946795" y="6398294"/>
            <a:ext cx="2743200" cy="204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en-US"/>
              <a:t>14 February, 2024</a:t>
            </a:r>
            <a:endParaRPr/>
          </a:p>
        </p:txBody>
      </p:sp>
      <p:sp>
        <p:nvSpPr>
          <p:cNvPr id="207" name="Google Shape;207;g2087ce5e9f4_0_0"/>
          <p:cNvSpPr txBox="1">
            <a:spLocks noGrp="1"/>
          </p:cNvSpPr>
          <p:nvPr>
            <p:ph type="sldNum" idx="12"/>
          </p:nvPr>
        </p:nvSpPr>
        <p:spPr>
          <a:xfrm>
            <a:off x="10689997" y="6398294"/>
            <a:ext cx="872100" cy="204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208" name="Google Shape;208;g2087ce5e9f4_0_0"/>
          <p:cNvSpPr txBox="1"/>
          <p:nvPr/>
        </p:nvSpPr>
        <p:spPr>
          <a:xfrm>
            <a:off x="7525062" y="620713"/>
            <a:ext cx="4043100" cy="6855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400"/>
              <a:buFont typeface="Signika Negative Light"/>
              <a:buNone/>
            </a:pPr>
            <a:r>
              <a:rPr lang="en-US" sz="2400" b="0" i="0" u="none" strike="noStrike" cap="none">
                <a:solidFill>
                  <a:schemeClr val="dk1"/>
                </a:solidFill>
                <a:highlight>
                  <a:srgbClr val="FFFFFF"/>
                </a:highlight>
                <a:latin typeface="Signika Negative Light"/>
                <a:ea typeface="Signika Negative Light"/>
                <a:cs typeface="Signika Negative Light"/>
                <a:sym typeface="Signika Negative Light"/>
              </a:rPr>
              <a:t>We are grateful to be able </a:t>
            </a:r>
            <a:br>
              <a:rPr lang="en-US" sz="2400" b="0" i="0" u="none" strike="noStrike" cap="none">
                <a:solidFill>
                  <a:schemeClr val="dk1"/>
                </a:solidFill>
                <a:highlight>
                  <a:srgbClr val="FFFFFF"/>
                </a:highlight>
                <a:latin typeface="Signika Negative Light"/>
                <a:ea typeface="Signika Negative Light"/>
                <a:cs typeface="Signika Negative Light"/>
                <a:sym typeface="Signika Negative Light"/>
              </a:rPr>
            </a:br>
            <a:r>
              <a:rPr lang="en-US" sz="2400" b="0" i="0" u="none" strike="noStrike" cap="none">
                <a:solidFill>
                  <a:schemeClr val="dk1"/>
                </a:solidFill>
                <a:highlight>
                  <a:srgbClr val="FFFFFF"/>
                </a:highlight>
                <a:latin typeface="Signika Negative Light"/>
                <a:ea typeface="Signika Negative Light"/>
                <a:cs typeface="Signika Negative Light"/>
                <a:sym typeface="Signika Negative Light"/>
              </a:rPr>
              <a:t>to show our respect to the Traditional People of this land, the Elders past, present and upcoming. We are honoured to be able to learn and play on this land surrounded by the ocean, bushland and the waterways of Pittwater. Our hope for </a:t>
            </a:r>
            <a:br>
              <a:rPr lang="en-US" sz="2400" b="0" i="0" u="none" strike="noStrike" cap="none">
                <a:solidFill>
                  <a:schemeClr val="dk1"/>
                </a:solidFill>
                <a:highlight>
                  <a:srgbClr val="FFFFFF"/>
                </a:highlight>
                <a:latin typeface="Signika Negative Light"/>
                <a:ea typeface="Signika Negative Light"/>
                <a:cs typeface="Signika Negative Light"/>
                <a:sym typeface="Signika Negative Light"/>
              </a:rPr>
            </a:br>
            <a:r>
              <a:rPr lang="en-US" sz="2400" b="0" i="0" u="none" strike="noStrike" cap="none">
                <a:solidFill>
                  <a:schemeClr val="dk1"/>
                </a:solidFill>
                <a:highlight>
                  <a:srgbClr val="FFFFFF"/>
                </a:highlight>
                <a:latin typeface="Signika Negative Light"/>
                <a:ea typeface="Signika Negative Light"/>
                <a:cs typeface="Signika Negative Light"/>
                <a:sym typeface="Signika Negative Light"/>
              </a:rPr>
              <a:t>the future is for a better understanding of our local history and culture.</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400"/>
              <a:buFont typeface="Signika Negative Light"/>
              <a:buNone/>
            </a:pPr>
            <a:endParaRPr sz="2400" b="0" i="0" u="none" strike="noStrike" cap="none">
              <a:solidFill>
                <a:schemeClr val="dk1"/>
              </a:solidFill>
              <a:latin typeface="Signika Negative Light"/>
              <a:ea typeface="Signika Negative Light"/>
              <a:cs typeface="Signika Negative Light"/>
              <a:sym typeface="Signika Negative Light"/>
            </a:endParaRPr>
          </a:p>
          <a:p>
            <a:pPr marL="76200" marR="0" lvl="0" indent="0" algn="ctr" rtl="0">
              <a:lnSpc>
                <a:spcPct val="100000"/>
              </a:lnSpc>
              <a:spcBef>
                <a:spcPts val="600"/>
              </a:spcBef>
              <a:spcAft>
                <a:spcPts val="0"/>
              </a:spcAft>
              <a:buClr>
                <a:schemeClr val="dk1"/>
              </a:buClr>
              <a:buSzPts val="2400"/>
              <a:buFont typeface="Signika Negative Light"/>
              <a:buNone/>
            </a:pPr>
            <a:endParaRPr sz="2400" b="0" i="1" u="none" strike="noStrike" cap="none">
              <a:solidFill>
                <a:schemeClr val="dk1"/>
              </a:solidFill>
              <a:latin typeface="Signika Negative Light"/>
              <a:ea typeface="Signika Negative Light"/>
              <a:cs typeface="Signika Negative Light"/>
              <a:sym typeface="Signika Negative Light"/>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Signika Negative Light"/>
              <a:ea typeface="Signika Negative Light"/>
              <a:cs typeface="Signika Negative Light"/>
              <a:sym typeface="Signika Negative Light"/>
            </a:endParaRPr>
          </a:p>
        </p:txBody>
      </p:sp>
      <p:pic>
        <p:nvPicPr>
          <p:cNvPr id="209" name="Google Shape;209;g2087ce5e9f4_0_0"/>
          <p:cNvPicPr preferRelativeResize="0"/>
          <p:nvPr/>
        </p:nvPicPr>
        <p:blipFill rotWithShape="1">
          <a:blip r:embed="rId3">
            <a:alphaModFix/>
          </a:blip>
          <a:srcRect/>
          <a:stretch/>
        </p:blipFill>
        <p:spPr>
          <a:xfrm>
            <a:off x="623888" y="620713"/>
            <a:ext cx="1684415" cy="439930"/>
          </a:xfrm>
          <a:prstGeom prst="rect">
            <a:avLst/>
          </a:prstGeom>
          <a:noFill/>
          <a:ln>
            <a:noFill/>
          </a:ln>
        </p:spPr>
      </p:pic>
      <p:sp>
        <p:nvSpPr>
          <p:cNvPr id="210" name="Google Shape;210;g2087ce5e9f4_0_0"/>
          <p:cNvSpPr txBox="1"/>
          <p:nvPr/>
        </p:nvSpPr>
        <p:spPr>
          <a:xfrm>
            <a:off x="660400" y="2154134"/>
            <a:ext cx="54357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lt1"/>
                </a:solidFill>
                <a:latin typeface="Signika Negative"/>
                <a:ea typeface="Signika Negative"/>
                <a:cs typeface="Signika Negative"/>
                <a:sym typeface="Signika Negative"/>
              </a:rPr>
              <a:t>Acknowledgement of Country</a:t>
            </a:r>
            <a:endParaRPr sz="5400" b="0" i="0" u="none" strike="noStrike" cap="none">
              <a:solidFill>
                <a:schemeClr val="lt1"/>
              </a:solidFill>
              <a:latin typeface="Signika Negative"/>
              <a:ea typeface="Signika Negative"/>
              <a:cs typeface="Signika Negative"/>
              <a:sym typeface="Signika Negative"/>
            </a:endParaRPr>
          </a:p>
        </p:txBody>
      </p:sp>
      <p:pic>
        <p:nvPicPr>
          <p:cNvPr id="211" name="Google Shape;211;g2087ce5e9f4_0_0" descr="An aerial view of a beach and ocean&#10;&#10;Description automatically generated with low confidence"/>
          <p:cNvPicPr preferRelativeResize="0"/>
          <p:nvPr/>
        </p:nvPicPr>
        <p:blipFill rotWithShape="1">
          <a:blip r:embed="rId4">
            <a:alphaModFix/>
          </a:blip>
          <a:srcRect l="6830" t="38026" r="25137" b="4571"/>
          <a:stretch/>
        </p:blipFill>
        <p:spPr>
          <a:xfrm>
            <a:off x="0" y="0"/>
            <a:ext cx="12192001" cy="6858000"/>
          </a:xfrm>
          <a:prstGeom prst="rect">
            <a:avLst/>
          </a:prstGeom>
          <a:noFill/>
          <a:ln>
            <a:noFill/>
          </a:ln>
        </p:spPr>
      </p:pic>
      <p:sp>
        <p:nvSpPr>
          <p:cNvPr id="212" name="Google Shape;212;g2087ce5e9f4_0_0"/>
          <p:cNvSpPr txBox="1"/>
          <p:nvPr/>
        </p:nvSpPr>
        <p:spPr>
          <a:xfrm>
            <a:off x="604912" y="4883223"/>
            <a:ext cx="112119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Signika Negative Light"/>
              <a:buNone/>
            </a:pPr>
            <a:r>
              <a:rPr lang="en-US" sz="2400" b="0" i="0" u="none" strike="noStrike" cap="none">
                <a:solidFill>
                  <a:schemeClr val="lt1"/>
                </a:solidFill>
                <a:latin typeface="Signika Negative Light"/>
                <a:ea typeface="Signika Negative Light"/>
                <a:cs typeface="Signika Negative Light"/>
                <a:sym typeface="Signika Negative Light"/>
              </a:rPr>
              <a:t>We are grateful to be able to show our respect to the Traditional People of this land, the Elders past, present and upcoming. We are honoured to be able to learn and </a:t>
            </a:r>
            <a:br>
              <a:rPr lang="en-US" sz="2400" b="0" i="0" u="none" strike="noStrike" cap="none">
                <a:solidFill>
                  <a:schemeClr val="lt1"/>
                </a:solidFill>
                <a:latin typeface="Signika Negative Light"/>
                <a:ea typeface="Signika Negative Light"/>
                <a:cs typeface="Signika Negative Light"/>
                <a:sym typeface="Signika Negative Light"/>
              </a:rPr>
            </a:br>
            <a:r>
              <a:rPr lang="en-US" sz="2400" b="0" i="0" u="none" strike="noStrike" cap="none">
                <a:solidFill>
                  <a:schemeClr val="lt1"/>
                </a:solidFill>
                <a:latin typeface="Signika Negative Light"/>
                <a:ea typeface="Signika Negative Light"/>
                <a:cs typeface="Signika Negative Light"/>
                <a:sym typeface="Signika Negative Light"/>
              </a:rPr>
              <a:t>play on this land surrounded by the ocean, bushland and the waterways of Pittwater. Our hope for the future is for a better understanding of our local history and culture.</a:t>
            </a:r>
            <a:endParaRPr sz="2400" b="0" i="1" u="none" strike="noStrike" cap="none">
              <a:solidFill>
                <a:schemeClr val="lt1"/>
              </a:solidFill>
              <a:latin typeface="Signika Negative Light"/>
              <a:ea typeface="Signika Negative Light"/>
              <a:cs typeface="Signika Negative Light"/>
              <a:sym typeface="Signika Negative Light"/>
            </a:endParaRPr>
          </a:p>
        </p:txBody>
      </p:sp>
      <p:sp>
        <p:nvSpPr>
          <p:cNvPr id="213" name="Google Shape;213;g2087ce5e9f4_0_0"/>
          <p:cNvSpPr txBox="1"/>
          <p:nvPr/>
        </p:nvSpPr>
        <p:spPr>
          <a:xfrm>
            <a:off x="604128" y="4208017"/>
            <a:ext cx="104952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22727"/>
              </a:lnSpc>
              <a:spcBef>
                <a:spcPts val="0"/>
              </a:spcBef>
              <a:spcAft>
                <a:spcPts val="0"/>
              </a:spcAft>
              <a:buClr>
                <a:srgbClr val="000000"/>
              </a:buClr>
              <a:buSzPts val="4400"/>
              <a:buFont typeface="Arial"/>
              <a:buNone/>
            </a:pPr>
            <a:r>
              <a:rPr lang="en-US" sz="4400" b="0" i="0" u="none" strike="noStrike" cap="none">
                <a:solidFill>
                  <a:schemeClr val="lt1"/>
                </a:solidFill>
                <a:latin typeface="Signika Negative"/>
                <a:ea typeface="Signika Negative"/>
                <a:cs typeface="Signika Negative"/>
                <a:sym typeface="Signika Negative"/>
              </a:rPr>
              <a:t>Acknowledgement of Country</a:t>
            </a:r>
            <a:endParaRPr sz="4400" b="0" i="0" u="none" strike="noStrike" cap="none">
              <a:solidFill>
                <a:schemeClr val="lt1"/>
              </a:solidFill>
              <a:latin typeface="Signika Negative"/>
              <a:ea typeface="Signika Negative"/>
              <a:cs typeface="Signika Negative"/>
              <a:sym typeface="Signika Negative"/>
            </a:endParaRPr>
          </a:p>
        </p:txBody>
      </p:sp>
      <p:grpSp>
        <p:nvGrpSpPr>
          <p:cNvPr id="214" name="Google Shape;214;g2087ce5e9f4_0_0"/>
          <p:cNvGrpSpPr/>
          <p:nvPr/>
        </p:nvGrpSpPr>
        <p:grpSpPr>
          <a:xfrm>
            <a:off x="0" y="494841"/>
            <a:ext cx="2644811" cy="3613682"/>
            <a:chOff x="0" y="3758406"/>
            <a:chExt cx="2268666" cy="3099744"/>
          </a:xfrm>
        </p:grpSpPr>
        <p:pic>
          <p:nvPicPr>
            <p:cNvPr id="215" name="Google Shape;215;g2087ce5e9f4_0_0"/>
            <p:cNvPicPr preferRelativeResize="0"/>
            <p:nvPr/>
          </p:nvPicPr>
          <p:blipFill rotWithShape="1">
            <a:blip r:embed="rId5">
              <a:alphaModFix/>
            </a:blip>
            <a:srcRect/>
            <a:stretch/>
          </p:blipFill>
          <p:spPr>
            <a:xfrm>
              <a:off x="644285" y="5800345"/>
              <a:ext cx="1608006" cy="420274"/>
            </a:xfrm>
            <a:prstGeom prst="rect">
              <a:avLst/>
            </a:prstGeom>
            <a:noFill/>
            <a:ln>
              <a:noFill/>
            </a:ln>
          </p:spPr>
        </p:pic>
        <p:pic>
          <p:nvPicPr>
            <p:cNvPr id="216" name="Google Shape;216;g2087ce5e9f4_0_0"/>
            <p:cNvPicPr preferRelativeResize="0"/>
            <p:nvPr/>
          </p:nvPicPr>
          <p:blipFill rotWithShape="1">
            <a:blip r:embed="rId6">
              <a:alphaModFix/>
            </a:blip>
            <a:srcRect/>
            <a:stretch/>
          </p:blipFill>
          <p:spPr>
            <a:xfrm>
              <a:off x="624036" y="3758406"/>
              <a:ext cx="1644630" cy="1855809"/>
            </a:xfrm>
            <a:prstGeom prst="rect">
              <a:avLst/>
            </a:prstGeom>
            <a:noFill/>
            <a:ln>
              <a:noFill/>
            </a:ln>
          </p:spPr>
        </p:pic>
        <p:sp>
          <p:nvSpPr>
            <p:cNvPr id="217" name="Google Shape;217;g2087ce5e9f4_0_0"/>
            <p:cNvSpPr/>
            <p:nvPr/>
          </p:nvSpPr>
          <p:spPr>
            <a:xfrm>
              <a:off x="0" y="6610350"/>
              <a:ext cx="247800" cy="24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ignika Negative Light"/>
                <a:ea typeface="Signika Negative Light"/>
                <a:cs typeface="Signika Negative Light"/>
                <a:sym typeface="Signika Negative Ligh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3" name="Google Shape;223;p3"/>
          <p:cNvSpPr txBox="1">
            <a:spLocks noGrp="1"/>
          </p:cNvSpPr>
          <p:nvPr>
            <p:ph type="title"/>
          </p:nvPr>
        </p:nvSpPr>
        <p:spPr>
          <a:xfrm>
            <a:off x="4482790" y="2230200"/>
            <a:ext cx="7085323" cy="2185389"/>
          </a:xfrm>
          <a:prstGeom prst="rect">
            <a:avLst/>
          </a:prstGeom>
          <a:noFill/>
          <a:ln>
            <a:noFill/>
          </a:ln>
        </p:spPr>
        <p:txBody>
          <a:bodyPr spcFirstLastPara="1" wrap="square" lIns="0" tIns="0" rIns="0" bIns="0" anchor="t" anchorCtr="0">
            <a:normAutofit/>
          </a:bodyPr>
          <a:lstStyle/>
          <a:p>
            <a:pPr marL="0" lvl="0" indent="0" algn="r" rtl="0">
              <a:lnSpc>
                <a:spcPct val="90000"/>
              </a:lnSpc>
              <a:spcBef>
                <a:spcPts val="0"/>
              </a:spcBef>
              <a:spcAft>
                <a:spcPts val="0"/>
              </a:spcAft>
              <a:buClr>
                <a:schemeClr val="lt1"/>
              </a:buClr>
              <a:buSzPts val="4000"/>
              <a:buFont typeface="Signika Negative"/>
              <a:buNone/>
            </a:pPr>
            <a:r>
              <a:rPr lang="en-US" sz="4000">
                <a:solidFill>
                  <a:schemeClr val="lt1"/>
                </a:solidFill>
              </a:rPr>
              <a:t>Year 4 Classes and teachers</a:t>
            </a:r>
            <a:endParaRPr/>
          </a:p>
        </p:txBody>
      </p:sp>
      <p:graphicFrame>
        <p:nvGraphicFramePr>
          <p:cNvPr id="224" name="Google Shape;224;p3"/>
          <p:cNvGraphicFramePr/>
          <p:nvPr/>
        </p:nvGraphicFramePr>
        <p:xfrm>
          <a:off x="4427621" y="2921084"/>
          <a:ext cx="3000000" cy="3000000"/>
        </p:xfrm>
        <a:graphic>
          <a:graphicData uri="http://schemas.openxmlformats.org/drawingml/2006/table">
            <a:tbl>
              <a:tblPr firstRow="1" bandRow="1">
                <a:noFill/>
                <a:tableStyleId>{BBA3361A-3B39-49AA-9539-06C9FD0637A0}</a:tableStyleId>
              </a:tblPr>
              <a:tblGrid>
                <a:gridCol w="1973175">
                  <a:extLst>
                    <a:ext uri="{9D8B030D-6E8A-4147-A177-3AD203B41FA5}">
                      <a16:colId xmlns:a16="http://schemas.microsoft.com/office/drawing/2014/main" val="20000"/>
                    </a:ext>
                  </a:extLst>
                </a:gridCol>
                <a:gridCol w="516732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Grade leader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a:t>Miss Jess Brilman</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lt1"/>
                          </a:solidFill>
                        </a:rPr>
                        <a:t>Class</a:t>
                      </a:r>
                      <a:endParaRPr sz="1400" u="none" strike="noStrike" cap="none"/>
                    </a:p>
                  </a:txBody>
                  <a:tcPr marL="91450" marR="91450" marT="45725" marB="45725">
                    <a:solidFill>
                      <a:schemeClr val="lt2"/>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lt1"/>
                          </a:solidFill>
                        </a:rPr>
                        <a:t>Teacher</a:t>
                      </a:r>
                      <a:endParaRPr sz="1400" u="none" strike="noStrike" cap="none"/>
                    </a:p>
                  </a:txBody>
                  <a:tcPr marL="91450" marR="91450" marT="45725" marB="45725">
                    <a:solidFill>
                      <a:schemeClr val="lt2"/>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a:t>4 Blue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a:t>Miss Abbey Eyre</a:t>
                      </a: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a:t>4 Lime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a:t>Miss Bethany Whittington</a:t>
                      </a: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a:t>4 Orange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a:t>
                      </a:r>
                      <a:r>
                        <a:rPr lang="en-US" sz="1800"/>
                        <a:t>rs Tara Sheppard </a:t>
                      </a: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a:t>4 Purple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a:t>Mr Lachlan Stewart </a:t>
                      </a:r>
                      <a:endParaRPr sz="1800" u="none" strike="noStrike" cap="none"/>
                    </a:p>
                  </a:txBody>
                  <a:tcPr marL="91450" marR="91450" marT="45725" marB="45725"/>
                </a:tc>
                <a:extLst>
                  <a:ext uri="{0D108BD9-81ED-4DB2-BD59-A6C34878D82A}">
                    <a16:rowId xmlns:a16="http://schemas.microsoft.com/office/drawing/2014/main" val="10005"/>
                  </a:ext>
                </a:extLst>
              </a:tr>
            </a:tbl>
          </a:graphicData>
        </a:graphic>
      </p:graphicFrame>
      <p:sp>
        <p:nvSpPr>
          <p:cNvPr id="225" name="Google Shape;225;p3"/>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solidFill>
                  <a:schemeClr val="lt1"/>
                </a:solidFill>
              </a:rPr>
              <a:t>Meet the teacher 2024</a:t>
            </a:r>
            <a:endParaRPr/>
          </a:p>
        </p:txBody>
      </p:sp>
      <p:sp>
        <p:nvSpPr>
          <p:cNvPr id="226" name="Google Shape;226;p3"/>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lt1"/>
                </a:solidFill>
              </a:rPr>
              <a:t>3</a:t>
            </a:fld>
            <a:endParaRPr>
              <a:solidFill>
                <a:schemeClr val="lt1"/>
              </a:solidFill>
            </a:endParaRPr>
          </a:p>
        </p:txBody>
      </p:sp>
      <p:pic>
        <p:nvPicPr>
          <p:cNvPr id="227" name="Google Shape;227;p3"/>
          <p:cNvPicPr preferRelativeResize="0"/>
          <p:nvPr/>
        </p:nvPicPr>
        <p:blipFill rotWithShape="1">
          <a:blip r:embed="rId4">
            <a:alphaModFix/>
          </a:blip>
          <a:srcRect/>
          <a:stretch/>
        </p:blipFill>
        <p:spPr>
          <a:xfrm>
            <a:off x="630404" y="6216433"/>
            <a:ext cx="1368373" cy="3573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
          <p:cNvSpPr txBox="1">
            <a:spLocks noGrp="1"/>
          </p:cNvSpPr>
          <p:nvPr>
            <p:ph type="title"/>
          </p:nvPr>
        </p:nvSpPr>
        <p:spPr>
          <a:xfrm>
            <a:off x="629999" y="630000"/>
            <a:ext cx="10931989" cy="900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2"/>
              </a:buClr>
              <a:buSzPts val="4000"/>
              <a:buFont typeface="Signika Negative"/>
              <a:buNone/>
            </a:pPr>
            <a:r>
              <a:rPr lang="en-US" sz="4000"/>
              <a:t>Line of Communication</a:t>
            </a:r>
            <a:endParaRPr sz="4000"/>
          </a:p>
        </p:txBody>
      </p:sp>
      <p:sp>
        <p:nvSpPr>
          <p:cNvPr id="234" name="Google Shape;234;p4"/>
          <p:cNvSpPr txBox="1">
            <a:spLocks noGrp="1"/>
          </p:cNvSpPr>
          <p:nvPr>
            <p:ph type="body" idx="1"/>
          </p:nvPr>
        </p:nvSpPr>
        <p:spPr>
          <a:xfrm>
            <a:off x="636128" y="1463144"/>
            <a:ext cx="10931985" cy="412265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000"/>
              <a:buNone/>
            </a:pPr>
            <a:r>
              <a:rPr lang="en-US" sz="2000"/>
              <a:t>Please always contact your class teacher with any questions or concerns about your child</a:t>
            </a:r>
            <a:r>
              <a:rPr lang="en-US"/>
              <a:t>.</a:t>
            </a:r>
            <a:r>
              <a:rPr lang="en-US" sz="2000"/>
              <a:t> Class teachers should always be contacted prior to contacting the Assistant Principal, Deputy Principals or Principal.</a:t>
            </a:r>
            <a:endParaRPr/>
          </a:p>
        </p:txBody>
      </p:sp>
      <p:sp>
        <p:nvSpPr>
          <p:cNvPr id="235" name="Google Shape;235;p4"/>
          <p:cNvSpPr/>
          <p:nvPr/>
        </p:nvSpPr>
        <p:spPr>
          <a:xfrm>
            <a:off x="621219" y="2666238"/>
            <a:ext cx="2255471" cy="2255473"/>
          </a:xfrm>
          <a:prstGeom prst="ellipse">
            <a:avLst/>
          </a:prstGeom>
          <a:solidFill>
            <a:schemeClr val="lt2"/>
          </a:solidFill>
          <a:ln>
            <a:noFill/>
          </a:ln>
        </p:spPr>
        <p:txBody>
          <a:bodyPr spcFirstLastPara="1" wrap="square" lIns="0" tIns="45700" rIns="0" bIns="45700"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Signika Negative"/>
                <a:ea typeface="Signika Negative"/>
                <a:cs typeface="Signika Negative"/>
                <a:sym typeface="Signika Negative"/>
              </a:rPr>
              <a:t>CLASS TEACHER</a:t>
            </a:r>
            <a:endParaRPr sz="1400" b="0" i="0" u="none" strike="noStrike" cap="none">
              <a:solidFill>
                <a:srgbClr val="000000"/>
              </a:solidFill>
              <a:latin typeface="Arial"/>
              <a:ea typeface="Arial"/>
              <a:cs typeface="Arial"/>
              <a:sym typeface="Arial"/>
            </a:endParaRPr>
          </a:p>
        </p:txBody>
      </p:sp>
      <p:pic>
        <p:nvPicPr>
          <p:cNvPr id="236" name="Google Shape;236;p4"/>
          <p:cNvPicPr preferRelativeResize="0"/>
          <p:nvPr/>
        </p:nvPicPr>
        <p:blipFill rotWithShape="1">
          <a:blip r:embed="rId3">
            <a:alphaModFix/>
          </a:blip>
          <a:srcRect/>
          <a:stretch/>
        </p:blipFill>
        <p:spPr>
          <a:xfrm rot="-5400000">
            <a:off x="3142618" y="3684199"/>
            <a:ext cx="363670" cy="258028"/>
          </a:xfrm>
          <a:prstGeom prst="rect">
            <a:avLst/>
          </a:prstGeom>
          <a:noFill/>
          <a:ln>
            <a:noFill/>
          </a:ln>
        </p:spPr>
      </p:pic>
      <p:pic>
        <p:nvPicPr>
          <p:cNvPr id="237" name="Google Shape;237;p4"/>
          <p:cNvPicPr preferRelativeResize="0"/>
          <p:nvPr/>
        </p:nvPicPr>
        <p:blipFill rotWithShape="1">
          <a:blip r:embed="rId3">
            <a:alphaModFix/>
          </a:blip>
          <a:srcRect/>
          <a:stretch/>
        </p:blipFill>
        <p:spPr>
          <a:xfrm rot="-5400000">
            <a:off x="6025250" y="3684199"/>
            <a:ext cx="363670" cy="258028"/>
          </a:xfrm>
          <a:prstGeom prst="rect">
            <a:avLst/>
          </a:prstGeom>
          <a:noFill/>
          <a:ln>
            <a:noFill/>
          </a:ln>
        </p:spPr>
      </p:pic>
      <p:pic>
        <p:nvPicPr>
          <p:cNvPr id="238" name="Google Shape;238;p4"/>
          <p:cNvPicPr preferRelativeResize="0"/>
          <p:nvPr/>
        </p:nvPicPr>
        <p:blipFill rotWithShape="1">
          <a:blip r:embed="rId3">
            <a:alphaModFix/>
          </a:blip>
          <a:srcRect/>
          <a:stretch/>
        </p:blipFill>
        <p:spPr>
          <a:xfrm rot="-5400000">
            <a:off x="8851491" y="3684199"/>
            <a:ext cx="363670" cy="258028"/>
          </a:xfrm>
          <a:prstGeom prst="rect">
            <a:avLst/>
          </a:prstGeom>
          <a:noFill/>
          <a:ln>
            <a:noFill/>
          </a:ln>
        </p:spPr>
      </p:pic>
      <p:sp>
        <p:nvSpPr>
          <p:cNvPr id="239" name="Google Shape;239;p4"/>
          <p:cNvSpPr txBox="1"/>
          <p:nvPr/>
        </p:nvSpPr>
        <p:spPr>
          <a:xfrm>
            <a:off x="641817" y="2904565"/>
            <a:ext cx="222324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Signika Negative"/>
                <a:ea typeface="Signika Negative"/>
                <a:cs typeface="Signika Negative"/>
                <a:sym typeface="Signika Negative"/>
              </a:rPr>
              <a:t>01</a:t>
            </a:r>
            <a:endParaRPr sz="1400" b="0" i="0" u="none" strike="noStrike" cap="none">
              <a:solidFill>
                <a:srgbClr val="000000"/>
              </a:solidFill>
              <a:latin typeface="Arial"/>
              <a:ea typeface="Arial"/>
              <a:cs typeface="Arial"/>
              <a:sym typeface="Arial"/>
            </a:endParaRPr>
          </a:p>
        </p:txBody>
      </p:sp>
      <p:sp>
        <p:nvSpPr>
          <p:cNvPr id="240" name="Google Shape;240;p4"/>
          <p:cNvSpPr/>
          <p:nvPr/>
        </p:nvSpPr>
        <p:spPr>
          <a:xfrm>
            <a:off x="3593649" y="2666238"/>
            <a:ext cx="2255471" cy="2255473"/>
          </a:xfrm>
          <a:prstGeom prst="ellipse">
            <a:avLst/>
          </a:prstGeom>
          <a:solidFill>
            <a:schemeClr val="accent1"/>
          </a:solidFill>
          <a:ln>
            <a:noFill/>
          </a:ln>
        </p:spPr>
        <p:txBody>
          <a:bodyPr spcFirstLastPara="1" wrap="square" lIns="0" tIns="45700" rIns="0" bIns="45700"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Signika Negative"/>
                <a:ea typeface="Signika Negative"/>
                <a:cs typeface="Signika Negative"/>
                <a:sym typeface="Signika Negative"/>
              </a:rPr>
              <a:t>ASSISTANT PRINCIPAL</a:t>
            </a:r>
            <a:endParaRPr sz="1400" b="0" i="0" u="none" strike="noStrike" cap="none">
              <a:solidFill>
                <a:srgbClr val="000000"/>
              </a:solidFill>
              <a:latin typeface="Arial"/>
              <a:ea typeface="Arial"/>
              <a:cs typeface="Arial"/>
              <a:sym typeface="Arial"/>
            </a:endParaRPr>
          </a:p>
        </p:txBody>
      </p:sp>
      <p:sp>
        <p:nvSpPr>
          <p:cNvPr id="241" name="Google Shape;241;p4"/>
          <p:cNvSpPr txBox="1"/>
          <p:nvPr/>
        </p:nvSpPr>
        <p:spPr>
          <a:xfrm>
            <a:off x="3614247" y="2904565"/>
            <a:ext cx="222324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Signika Negative"/>
                <a:ea typeface="Signika Negative"/>
                <a:cs typeface="Signika Negative"/>
                <a:sym typeface="Signika Negative"/>
              </a:rPr>
              <a:t>02</a:t>
            </a:r>
            <a:endParaRPr sz="1400" b="0" i="0" u="none" strike="noStrike" cap="none">
              <a:solidFill>
                <a:srgbClr val="000000"/>
              </a:solidFill>
              <a:latin typeface="Arial"/>
              <a:ea typeface="Arial"/>
              <a:cs typeface="Arial"/>
              <a:sym typeface="Arial"/>
            </a:endParaRPr>
          </a:p>
        </p:txBody>
      </p:sp>
      <p:sp>
        <p:nvSpPr>
          <p:cNvPr id="242" name="Google Shape;242;p4"/>
          <p:cNvSpPr/>
          <p:nvPr/>
        </p:nvSpPr>
        <p:spPr>
          <a:xfrm>
            <a:off x="6527756" y="2666238"/>
            <a:ext cx="2255471" cy="2255473"/>
          </a:xfrm>
          <a:prstGeom prst="ellipse">
            <a:avLst/>
          </a:prstGeom>
          <a:solidFill>
            <a:schemeClr val="dk2"/>
          </a:solidFill>
          <a:ln>
            <a:noFill/>
          </a:ln>
        </p:spPr>
        <p:txBody>
          <a:bodyPr spcFirstLastPara="1" wrap="square" lIns="0" tIns="45700" rIns="0" bIns="45700"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Signika Negative"/>
                <a:ea typeface="Signika Negative"/>
                <a:cs typeface="Signika Negative"/>
                <a:sym typeface="Signika Negative"/>
              </a:rPr>
              <a:t>DEPUTY PRINCIPAL</a:t>
            </a:r>
            <a:endParaRPr sz="1400" b="0" i="0" u="none" strike="noStrike" cap="none">
              <a:solidFill>
                <a:srgbClr val="000000"/>
              </a:solidFill>
              <a:latin typeface="Arial"/>
              <a:ea typeface="Arial"/>
              <a:cs typeface="Arial"/>
              <a:sym typeface="Arial"/>
            </a:endParaRPr>
          </a:p>
        </p:txBody>
      </p:sp>
      <p:sp>
        <p:nvSpPr>
          <p:cNvPr id="243" name="Google Shape;243;p4"/>
          <p:cNvSpPr txBox="1"/>
          <p:nvPr/>
        </p:nvSpPr>
        <p:spPr>
          <a:xfrm>
            <a:off x="6528048" y="2904565"/>
            <a:ext cx="222324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Signika Negative"/>
                <a:ea typeface="Signika Negative"/>
                <a:cs typeface="Signika Negative"/>
                <a:sym typeface="Signika Negative"/>
              </a:rPr>
              <a:t>03</a:t>
            </a:r>
            <a:endParaRPr sz="1400" b="0" i="0" u="none" strike="noStrike" cap="none">
              <a:solidFill>
                <a:srgbClr val="000000"/>
              </a:solidFill>
              <a:latin typeface="Arial"/>
              <a:ea typeface="Arial"/>
              <a:cs typeface="Arial"/>
              <a:sym typeface="Arial"/>
            </a:endParaRPr>
          </a:p>
        </p:txBody>
      </p:sp>
      <p:sp>
        <p:nvSpPr>
          <p:cNvPr id="244" name="Google Shape;244;p4"/>
          <p:cNvSpPr/>
          <p:nvPr/>
        </p:nvSpPr>
        <p:spPr>
          <a:xfrm>
            <a:off x="9300792" y="2666238"/>
            <a:ext cx="2255471" cy="2255473"/>
          </a:xfrm>
          <a:prstGeom prst="ellipse">
            <a:avLst/>
          </a:prstGeom>
          <a:solidFill>
            <a:schemeClr val="dk1"/>
          </a:solidFill>
          <a:ln>
            <a:noFill/>
          </a:ln>
        </p:spPr>
        <p:txBody>
          <a:bodyPr spcFirstLastPara="1" wrap="square" lIns="0" tIns="45700" rIns="0" bIns="45700"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Signika Negative"/>
                <a:ea typeface="Signika Negative"/>
                <a:cs typeface="Signika Negative"/>
                <a:sym typeface="Signika Negative"/>
              </a:rPr>
              <a:t>PRINCIPAL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Signika Negative"/>
              <a:ea typeface="Signika Negative"/>
              <a:cs typeface="Signika Negative"/>
              <a:sym typeface="Signika Negative"/>
            </a:endParaRPr>
          </a:p>
        </p:txBody>
      </p:sp>
      <p:sp>
        <p:nvSpPr>
          <p:cNvPr id="245" name="Google Shape;245;p4"/>
          <p:cNvSpPr txBox="1"/>
          <p:nvPr/>
        </p:nvSpPr>
        <p:spPr>
          <a:xfrm>
            <a:off x="9301084" y="2904565"/>
            <a:ext cx="222324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Signika Negative"/>
                <a:ea typeface="Signika Negative"/>
                <a:cs typeface="Signika Negative"/>
                <a:sym typeface="Signika Negative"/>
              </a:rPr>
              <a:t>04</a:t>
            </a:r>
            <a:endParaRPr sz="1400" b="0" i="0" u="none" strike="noStrike" cap="none">
              <a:solidFill>
                <a:srgbClr val="000000"/>
              </a:solidFill>
              <a:latin typeface="Arial"/>
              <a:ea typeface="Arial"/>
              <a:cs typeface="Arial"/>
              <a:sym typeface="Arial"/>
            </a:endParaRPr>
          </a:p>
        </p:txBody>
      </p:sp>
      <p:sp>
        <p:nvSpPr>
          <p:cNvPr id="246" name="Google Shape;246;p4"/>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Meet the teacher 2024</a:t>
            </a:r>
            <a:endParaRPr/>
          </a:p>
        </p:txBody>
      </p:sp>
      <p:sp>
        <p:nvSpPr>
          <p:cNvPr id="247" name="Google Shape;247;p4"/>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
          <p:cNvSpPr txBox="1">
            <a:spLocks noGrp="1"/>
          </p:cNvSpPr>
          <p:nvPr>
            <p:ph type="title"/>
          </p:nvPr>
        </p:nvSpPr>
        <p:spPr>
          <a:xfrm>
            <a:off x="630000" y="630000"/>
            <a:ext cx="6372380" cy="9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000"/>
              <a:buFont typeface="Signika Negative"/>
              <a:buNone/>
            </a:pPr>
            <a:r>
              <a:rPr lang="en-US" sz="4000">
                <a:solidFill>
                  <a:schemeClr val="dk1"/>
                </a:solidFill>
              </a:rPr>
              <a:t>Voluntary Parent Contact </a:t>
            </a:r>
            <a:br>
              <a:rPr lang="en-US" sz="4000">
                <a:solidFill>
                  <a:schemeClr val="dk1"/>
                </a:solidFill>
              </a:rPr>
            </a:br>
            <a:r>
              <a:rPr lang="en-US" sz="4000">
                <a:solidFill>
                  <a:schemeClr val="dk1"/>
                </a:solidFill>
              </a:rPr>
              <a:t>Information &amp; Class Parent</a:t>
            </a:r>
            <a:endParaRPr sz="4000"/>
          </a:p>
        </p:txBody>
      </p:sp>
      <p:sp>
        <p:nvSpPr>
          <p:cNvPr id="254" name="Google Shape;254;p5"/>
          <p:cNvSpPr txBox="1">
            <a:spLocks noGrp="1"/>
          </p:cNvSpPr>
          <p:nvPr>
            <p:ph type="body" idx="1"/>
          </p:nvPr>
        </p:nvSpPr>
        <p:spPr>
          <a:xfrm>
            <a:off x="623888" y="2022074"/>
            <a:ext cx="5888423" cy="35758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000"/>
              <a:buNone/>
            </a:pPr>
            <a:r>
              <a:rPr lang="en-US" sz="2000"/>
              <a:t>Please complete the voluntary parent contact form </a:t>
            </a:r>
            <a:br>
              <a:rPr lang="en-US" sz="2000"/>
            </a:br>
            <a:r>
              <a:rPr lang="en-US" sz="2000"/>
              <a:t>and class parent nomination form available here </a:t>
            </a:r>
            <a:br>
              <a:rPr lang="en-US" sz="2000"/>
            </a:br>
            <a:r>
              <a:rPr lang="en-US" sz="2000"/>
              <a:t>today. These will also be placed on the school website.</a:t>
            </a:r>
            <a:endParaRPr/>
          </a:p>
          <a:p>
            <a:pPr marL="0" lvl="0" indent="0" algn="l" rtl="0">
              <a:lnSpc>
                <a:spcPct val="90000"/>
              </a:lnSpc>
              <a:spcBef>
                <a:spcPts val="1000"/>
              </a:spcBef>
              <a:spcAft>
                <a:spcPts val="0"/>
              </a:spcAft>
              <a:buClr>
                <a:schemeClr val="dk1"/>
              </a:buClr>
              <a:buSzPts val="2000"/>
              <a:buNone/>
            </a:pPr>
            <a:r>
              <a:rPr lang="en-US" sz="2000"/>
              <a:t>The voluntary parent contact information form will be provided to the class parent.</a:t>
            </a:r>
            <a:endParaRPr sz="2000" b="1">
              <a:solidFill>
                <a:schemeClr val="dk2"/>
              </a:solidFill>
            </a:endParaRPr>
          </a:p>
          <a:p>
            <a:pPr marL="0" lvl="0" indent="0" algn="l" rtl="0">
              <a:lnSpc>
                <a:spcPct val="90000"/>
              </a:lnSpc>
              <a:spcBef>
                <a:spcPts val="1000"/>
              </a:spcBef>
              <a:spcAft>
                <a:spcPts val="0"/>
              </a:spcAft>
              <a:buClr>
                <a:schemeClr val="dk2"/>
              </a:buClr>
              <a:buSzPts val="2000"/>
              <a:buNone/>
            </a:pPr>
            <a:r>
              <a:rPr lang="en-US" sz="2000" b="1">
                <a:solidFill>
                  <a:schemeClr val="dk2"/>
                </a:solidFill>
              </a:rPr>
              <a:t>Role of the Class Parent: </a:t>
            </a:r>
            <a:br>
              <a:rPr lang="en-US" sz="2000" b="1">
                <a:solidFill>
                  <a:schemeClr val="dk2"/>
                </a:solidFill>
              </a:rPr>
            </a:br>
            <a:r>
              <a:rPr lang="en-US" sz="2000"/>
              <a:t>Class parents play an important role in the school. </a:t>
            </a:r>
            <a:br>
              <a:rPr lang="en-US" sz="2000"/>
            </a:br>
            <a:r>
              <a:rPr lang="en-US" sz="2000"/>
              <a:t>They facilitate communication between parents </a:t>
            </a:r>
            <a:br>
              <a:rPr lang="en-US" sz="2000"/>
            </a:br>
            <a:r>
              <a:rPr lang="en-US" sz="2000"/>
              <a:t>and class teachers and assist in the coordination of helpers for school events. Please see the handout </a:t>
            </a:r>
            <a:br>
              <a:rPr lang="en-US" sz="2000"/>
            </a:br>
            <a:r>
              <a:rPr lang="en-US" sz="2000"/>
              <a:t>in your Meet the Teacher pack for more detail. </a:t>
            </a:r>
            <a:endParaRPr/>
          </a:p>
        </p:txBody>
      </p:sp>
      <p:sp>
        <p:nvSpPr>
          <p:cNvPr id="255" name="Google Shape;255;p5"/>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Meet the teacher 2024</a:t>
            </a:r>
            <a:endParaRPr/>
          </a:p>
        </p:txBody>
      </p:sp>
      <p:sp>
        <p:nvSpPr>
          <p:cNvPr id="256" name="Google Shape;256;p5"/>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257" name="Google Shape;257;p5"/>
          <p:cNvPicPr preferRelativeResize="0"/>
          <p:nvPr/>
        </p:nvPicPr>
        <p:blipFill rotWithShape="1">
          <a:blip r:embed="rId3">
            <a:alphaModFix/>
          </a:blip>
          <a:srcRect/>
          <a:stretch/>
        </p:blipFill>
        <p:spPr>
          <a:xfrm>
            <a:off x="7076743" y="620713"/>
            <a:ext cx="3880452" cy="5491329"/>
          </a:xfrm>
          <a:prstGeom prst="rect">
            <a:avLst/>
          </a:prstGeom>
          <a:noFill/>
          <a:ln w="9525" cap="flat" cmpd="sng">
            <a:solidFill>
              <a:schemeClr val="accent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6"/>
          <p:cNvSpPr txBox="1">
            <a:spLocks noGrp="1"/>
          </p:cNvSpPr>
          <p:nvPr>
            <p:ph type="title"/>
          </p:nvPr>
        </p:nvSpPr>
        <p:spPr>
          <a:xfrm>
            <a:off x="630000" y="630000"/>
            <a:ext cx="6372380" cy="900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2"/>
              </a:buClr>
              <a:buSzPts val="4000"/>
              <a:buFont typeface="Signika Negative"/>
              <a:buNone/>
            </a:pPr>
            <a:r>
              <a:rPr lang="en-US" sz="4000"/>
              <a:t>Student Absences</a:t>
            </a:r>
            <a:endParaRPr sz="4000"/>
          </a:p>
        </p:txBody>
      </p:sp>
      <p:sp>
        <p:nvSpPr>
          <p:cNvPr id="264" name="Google Shape;264;p6"/>
          <p:cNvSpPr txBox="1">
            <a:spLocks noGrp="1"/>
          </p:cNvSpPr>
          <p:nvPr>
            <p:ph type="body" idx="1"/>
          </p:nvPr>
        </p:nvSpPr>
        <p:spPr>
          <a:xfrm>
            <a:off x="535658" y="1323358"/>
            <a:ext cx="11016413" cy="4122656"/>
          </a:xfrm>
          <a:prstGeom prst="rect">
            <a:avLst/>
          </a:prstGeom>
          <a:noFill/>
          <a:ln>
            <a:noFill/>
          </a:ln>
        </p:spPr>
        <p:txBody>
          <a:bodyPr spcFirstLastPara="1" wrap="square" lIns="0" tIns="0" rIns="0" bIns="0" anchor="t" anchorCtr="0">
            <a:noAutofit/>
          </a:bodyPr>
          <a:lstStyle/>
          <a:p>
            <a:pPr marL="101600" lvl="4" indent="0" algn="l" rtl="0">
              <a:lnSpc>
                <a:spcPct val="100000"/>
              </a:lnSpc>
              <a:spcBef>
                <a:spcPts val="0"/>
              </a:spcBef>
              <a:spcAft>
                <a:spcPts val="0"/>
              </a:spcAft>
              <a:buClr>
                <a:schemeClr val="dk1"/>
              </a:buClr>
              <a:buSzPts val="2000"/>
              <a:buNone/>
            </a:pPr>
            <a:r>
              <a:rPr lang="en-US" sz="2000">
                <a:latin typeface="Signika Negative Light"/>
                <a:ea typeface="Signika Negative Light"/>
                <a:cs typeface="Signika Negative Light"/>
                <a:sym typeface="Signika Negative Light"/>
              </a:rPr>
              <a:t>If your child is arriving to school late, or being collected early, please provide a written note or send an email to your class teacher.</a:t>
            </a:r>
            <a:endParaRPr/>
          </a:p>
          <a:p>
            <a:pPr marL="101600" lvl="4" indent="0" algn="l" rtl="0">
              <a:lnSpc>
                <a:spcPct val="100000"/>
              </a:lnSpc>
              <a:spcBef>
                <a:spcPts val="600"/>
              </a:spcBef>
              <a:spcAft>
                <a:spcPts val="0"/>
              </a:spcAft>
              <a:buClr>
                <a:schemeClr val="dk2"/>
              </a:buClr>
              <a:buSzPts val="2000"/>
              <a:buNone/>
            </a:pPr>
            <a:r>
              <a:rPr lang="en-US" sz="2000" b="1">
                <a:solidFill>
                  <a:schemeClr val="dk2"/>
                </a:solidFill>
                <a:latin typeface="Signika Negative Light"/>
                <a:ea typeface="Signika Negative Light"/>
                <a:cs typeface="Signika Negative Light"/>
                <a:sym typeface="Signika Negative Light"/>
              </a:rPr>
              <a:t>Late arrivals: </a:t>
            </a:r>
            <a:r>
              <a:rPr lang="en-US" sz="2000">
                <a:latin typeface="Signika Negative Light"/>
                <a:ea typeface="Signika Negative Light"/>
                <a:cs typeface="Signika Negative Light"/>
                <a:sym typeface="Signika Negative Light"/>
              </a:rPr>
              <a:t>any child arriving after 8:50am will need to arrive at the main Waratah street gate (with a parent). Please use the intercom to contact the office to let them know of your child's arrival.</a:t>
            </a:r>
            <a:endParaRPr/>
          </a:p>
          <a:p>
            <a:pPr marL="101600" lvl="4" indent="0" algn="l" rtl="0">
              <a:lnSpc>
                <a:spcPct val="100000"/>
              </a:lnSpc>
              <a:spcBef>
                <a:spcPts val="600"/>
              </a:spcBef>
              <a:spcAft>
                <a:spcPts val="0"/>
              </a:spcAft>
              <a:buClr>
                <a:schemeClr val="dk2"/>
              </a:buClr>
              <a:buSzPts val="2000"/>
              <a:buNone/>
            </a:pPr>
            <a:r>
              <a:rPr lang="en-US" sz="2000" b="1">
                <a:solidFill>
                  <a:schemeClr val="dk2"/>
                </a:solidFill>
                <a:latin typeface="Signika Negative Light"/>
                <a:ea typeface="Signika Negative Light"/>
                <a:cs typeface="Signika Negative Light"/>
                <a:sym typeface="Signika Negative Light"/>
              </a:rPr>
              <a:t>Early departure: </a:t>
            </a:r>
            <a:r>
              <a:rPr lang="en-US" sz="2000">
                <a:latin typeface="Signika Negative Light"/>
                <a:ea typeface="Signika Negative Light"/>
                <a:cs typeface="Signika Negative Light"/>
                <a:sym typeface="Signika Negative Light"/>
              </a:rPr>
              <a:t>If you need to collect your child early, please contact your class teacher or the school office prior to arriving to collect your child. Your child will need to go to the office to sign out. Please arrive at the main Waratah gate and use the intercom to let the office know you have arrived. A staff member will walk your child to the gate to meet you.</a:t>
            </a:r>
            <a:endParaRPr/>
          </a:p>
          <a:p>
            <a:pPr marL="101600" lvl="4" indent="0" algn="l" rtl="0">
              <a:lnSpc>
                <a:spcPct val="100000"/>
              </a:lnSpc>
              <a:spcBef>
                <a:spcPts val="600"/>
              </a:spcBef>
              <a:spcAft>
                <a:spcPts val="0"/>
              </a:spcAft>
              <a:buClr>
                <a:schemeClr val="dk2"/>
              </a:buClr>
              <a:buSzPts val="2000"/>
              <a:buNone/>
            </a:pPr>
            <a:r>
              <a:rPr lang="en-US" sz="2000" b="1">
                <a:solidFill>
                  <a:schemeClr val="dk2"/>
                </a:solidFill>
                <a:latin typeface="Signika Negative Light"/>
                <a:ea typeface="Signika Negative Light"/>
                <a:cs typeface="Signika Negative Light"/>
                <a:sym typeface="Signika Negative Light"/>
              </a:rPr>
              <a:t>Absences: </a:t>
            </a:r>
            <a:r>
              <a:rPr lang="en-US" sz="2000">
                <a:latin typeface="Signika Negative Light"/>
                <a:ea typeface="Signika Negative Light"/>
                <a:cs typeface="Signika Negative Light"/>
                <a:sym typeface="Signika Negative Light"/>
              </a:rPr>
              <a:t>If your child is unwell or absent from school, please respond to the SMS message you receive on their first day of absence. If your child is likely to miss more than one day of school, indicate this in the text</a:t>
            </a:r>
            <a:r>
              <a:rPr lang="en-US">
                <a:latin typeface="Signika Negative Light"/>
                <a:ea typeface="Signika Negative Light"/>
                <a:cs typeface="Signika Negative Light"/>
                <a:sym typeface="Signika Negative Light"/>
              </a:rPr>
              <a:t>, </a:t>
            </a:r>
            <a:r>
              <a:rPr lang="en-US" sz="2000">
                <a:latin typeface="Signika Negative Light"/>
                <a:ea typeface="Signika Negative Light"/>
                <a:cs typeface="Signika Negative Light"/>
                <a:sym typeface="Signika Negative Light"/>
              </a:rPr>
              <a:t>email or letter the class teacher.</a:t>
            </a:r>
            <a:endParaRPr/>
          </a:p>
        </p:txBody>
      </p:sp>
      <p:sp>
        <p:nvSpPr>
          <p:cNvPr id="265" name="Google Shape;265;p6"/>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Meet the teacher 2024</a:t>
            </a:r>
            <a:endParaRPr/>
          </a:p>
        </p:txBody>
      </p:sp>
      <p:sp>
        <p:nvSpPr>
          <p:cNvPr id="266" name="Google Shape;266;p6"/>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267" name="Google Shape;267;p6"/>
          <p:cNvSpPr txBox="1"/>
          <p:nvPr/>
        </p:nvSpPr>
        <p:spPr>
          <a:xfrm>
            <a:off x="553453" y="5133474"/>
            <a:ext cx="11014660" cy="9848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Signika Negative"/>
                <a:ea typeface="Signika Negative"/>
                <a:cs typeface="Signika Negative"/>
                <a:sym typeface="Signika Negative"/>
              </a:rPr>
              <a:t>If your child is absent for more than 2 consecutive days and we have not heard from a parent or family member, the class teacher will contact you.</a:t>
            </a:r>
            <a:endParaRPr sz="2000" b="1" i="0" u="none" strike="noStrike" cap="none">
              <a:solidFill>
                <a:schemeClr val="dk2"/>
              </a:solidFill>
              <a:latin typeface="Signika Negative"/>
              <a:ea typeface="Signika Negative"/>
              <a:cs typeface="Signika Negative"/>
              <a:sym typeface="Signika Negative"/>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ignika Negative Light"/>
              <a:ea typeface="Signika Negative Light"/>
              <a:cs typeface="Signika Negative Light"/>
              <a:sym typeface="Signika Negativ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b837c1219e_0_0"/>
          <p:cNvSpPr txBox="1">
            <a:spLocks noGrp="1"/>
          </p:cNvSpPr>
          <p:nvPr>
            <p:ph type="title"/>
          </p:nvPr>
        </p:nvSpPr>
        <p:spPr>
          <a:xfrm>
            <a:off x="52025" y="241825"/>
            <a:ext cx="6372300" cy="900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2"/>
              </a:buClr>
              <a:buSzPts val="4000"/>
              <a:buFont typeface="Signika Negative"/>
              <a:buNone/>
            </a:pPr>
            <a:r>
              <a:rPr lang="en-US" sz="4000"/>
              <a:t> Attendance</a:t>
            </a:r>
            <a:endParaRPr sz="4000"/>
          </a:p>
        </p:txBody>
      </p:sp>
      <p:sp>
        <p:nvSpPr>
          <p:cNvPr id="274" name="Google Shape;274;g2b837c1219e_0_0"/>
          <p:cNvSpPr txBox="1">
            <a:spLocks noGrp="1"/>
          </p:cNvSpPr>
          <p:nvPr>
            <p:ph type="body" idx="1"/>
          </p:nvPr>
        </p:nvSpPr>
        <p:spPr>
          <a:xfrm>
            <a:off x="284664" y="1083873"/>
            <a:ext cx="4902600" cy="5698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endParaRPr>
              <a:solidFill>
                <a:srgbClr val="333333"/>
              </a:solidFill>
              <a:highlight>
                <a:srgbClr val="FFFFFF"/>
              </a:highlight>
            </a:endParaRPr>
          </a:p>
          <a:p>
            <a:pPr marL="0" lvl="0" indent="0" algn="l" rtl="0">
              <a:lnSpc>
                <a:spcPct val="100000"/>
              </a:lnSpc>
              <a:spcBef>
                <a:spcPts val="0"/>
              </a:spcBef>
              <a:spcAft>
                <a:spcPts val="0"/>
              </a:spcAft>
              <a:buClr>
                <a:schemeClr val="dk1"/>
              </a:buClr>
              <a:buSzPts val="2400"/>
              <a:buNone/>
            </a:pPr>
            <a:endParaRPr>
              <a:solidFill>
                <a:srgbClr val="333333"/>
              </a:solidFill>
              <a:highlight>
                <a:srgbClr val="FFFFFF"/>
              </a:highlight>
            </a:endParaRPr>
          </a:p>
          <a:p>
            <a:pPr marL="0" lvl="0" indent="0" algn="l" rtl="0">
              <a:lnSpc>
                <a:spcPct val="100000"/>
              </a:lnSpc>
              <a:spcBef>
                <a:spcPts val="0"/>
              </a:spcBef>
              <a:spcAft>
                <a:spcPts val="0"/>
              </a:spcAft>
              <a:buClr>
                <a:schemeClr val="dk1"/>
              </a:buClr>
              <a:buSzPts val="2400"/>
              <a:buNone/>
            </a:pPr>
            <a:r>
              <a:rPr lang="en-US">
                <a:solidFill>
                  <a:srgbClr val="333333"/>
                </a:solidFill>
                <a:highlight>
                  <a:srgbClr val="FFFFFF"/>
                </a:highlight>
              </a:rPr>
              <a:t>Regular attendance at school is essential for students to achieve quality life outcomes. Schools, in partnership with parents, are responsible for promoting the regular attendance of students.</a:t>
            </a:r>
            <a:endParaRPr>
              <a:solidFill>
                <a:srgbClr val="333333"/>
              </a:solidFill>
              <a:highlight>
                <a:srgbClr val="FFFFFF"/>
              </a:highlight>
            </a:endParaRPr>
          </a:p>
          <a:p>
            <a:pPr marL="0" lvl="0" indent="0" algn="l" rtl="0">
              <a:lnSpc>
                <a:spcPct val="100000"/>
              </a:lnSpc>
              <a:spcBef>
                <a:spcPts val="0"/>
              </a:spcBef>
              <a:spcAft>
                <a:spcPts val="0"/>
              </a:spcAft>
              <a:buClr>
                <a:schemeClr val="dk1"/>
              </a:buClr>
              <a:buSzPts val="2400"/>
              <a:buNone/>
            </a:pPr>
            <a:endParaRPr>
              <a:solidFill>
                <a:srgbClr val="333333"/>
              </a:solidFill>
              <a:highlight>
                <a:srgbClr val="FFFFFF"/>
              </a:highlight>
            </a:endParaRPr>
          </a:p>
          <a:p>
            <a:pPr marL="0" lvl="0" indent="0" algn="l" rtl="0">
              <a:lnSpc>
                <a:spcPct val="100000"/>
              </a:lnSpc>
              <a:spcBef>
                <a:spcPts val="0"/>
              </a:spcBef>
              <a:spcAft>
                <a:spcPts val="0"/>
              </a:spcAft>
              <a:buClr>
                <a:schemeClr val="dk1"/>
              </a:buClr>
              <a:buSzPts val="2400"/>
              <a:buNone/>
            </a:pPr>
            <a:endParaRPr>
              <a:solidFill>
                <a:srgbClr val="333333"/>
              </a:solidFill>
              <a:highlight>
                <a:srgbClr val="FFFFFF"/>
              </a:highlight>
            </a:endParaRPr>
          </a:p>
          <a:p>
            <a:pPr marL="0" lvl="0" indent="0" algn="l" rtl="0">
              <a:lnSpc>
                <a:spcPct val="100000"/>
              </a:lnSpc>
              <a:spcBef>
                <a:spcPts val="0"/>
              </a:spcBef>
              <a:spcAft>
                <a:spcPts val="0"/>
              </a:spcAft>
              <a:buClr>
                <a:schemeClr val="dk1"/>
              </a:buClr>
              <a:buSzPts val="2400"/>
              <a:buNone/>
            </a:pPr>
            <a:r>
              <a:rPr lang="en-US">
                <a:solidFill>
                  <a:srgbClr val="000000"/>
                </a:solidFill>
                <a:highlight>
                  <a:srgbClr val="FFFFFF"/>
                </a:highlight>
              </a:rPr>
              <a:t>If you are planning a holiday and will be away for 10 school days please download the holiday exemption form from our website.</a:t>
            </a:r>
            <a:endParaRPr>
              <a:solidFill>
                <a:srgbClr val="333333"/>
              </a:solidFill>
              <a:highlight>
                <a:srgbClr val="FFFFFF"/>
              </a:highlight>
            </a:endParaRPr>
          </a:p>
          <a:p>
            <a:pPr marL="0" lvl="0" indent="0" algn="l" rtl="0">
              <a:lnSpc>
                <a:spcPct val="100000"/>
              </a:lnSpc>
              <a:spcBef>
                <a:spcPts val="0"/>
              </a:spcBef>
              <a:spcAft>
                <a:spcPts val="0"/>
              </a:spcAft>
              <a:buClr>
                <a:schemeClr val="dk1"/>
              </a:buClr>
              <a:buSzPts val="2400"/>
              <a:buNone/>
            </a:pPr>
            <a:endParaRPr>
              <a:solidFill>
                <a:srgbClr val="333333"/>
              </a:solidFill>
              <a:highlight>
                <a:srgbClr val="FFFFFF"/>
              </a:highlight>
              <a:latin typeface="Signika Negative"/>
              <a:ea typeface="Signika Negative"/>
              <a:cs typeface="Signika Negative"/>
              <a:sym typeface="Signika Negative"/>
            </a:endParaRPr>
          </a:p>
          <a:p>
            <a:pPr marL="0" lvl="0" indent="0" algn="l" rtl="0">
              <a:lnSpc>
                <a:spcPct val="100000"/>
              </a:lnSpc>
              <a:spcBef>
                <a:spcPts val="0"/>
              </a:spcBef>
              <a:spcAft>
                <a:spcPts val="0"/>
              </a:spcAft>
              <a:buClr>
                <a:schemeClr val="dk1"/>
              </a:buClr>
              <a:buSzPts val="2400"/>
              <a:buNone/>
            </a:pPr>
            <a:endParaRPr>
              <a:solidFill>
                <a:srgbClr val="333333"/>
              </a:solidFill>
              <a:highlight>
                <a:srgbClr val="FFFFFF"/>
              </a:highlight>
              <a:latin typeface="Signika Negative"/>
              <a:ea typeface="Signika Negative"/>
              <a:cs typeface="Signika Negative"/>
              <a:sym typeface="Signika Negative"/>
            </a:endParaRPr>
          </a:p>
          <a:p>
            <a:pPr marL="0" lvl="0" indent="0" algn="l" rtl="0">
              <a:lnSpc>
                <a:spcPct val="100000"/>
              </a:lnSpc>
              <a:spcBef>
                <a:spcPts val="600"/>
              </a:spcBef>
              <a:spcAft>
                <a:spcPts val="0"/>
              </a:spcAft>
              <a:buClr>
                <a:schemeClr val="dk1"/>
              </a:buClr>
              <a:buSzPts val="2400"/>
              <a:buNone/>
            </a:pPr>
            <a:endParaRPr sz="2000"/>
          </a:p>
        </p:txBody>
      </p:sp>
      <p:sp>
        <p:nvSpPr>
          <p:cNvPr id="275" name="Google Shape;275;g2b837c1219e_0_0"/>
          <p:cNvSpPr txBox="1">
            <a:spLocks noGrp="1"/>
          </p:cNvSpPr>
          <p:nvPr>
            <p:ph type="dt" idx="10"/>
          </p:nvPr>
        </p:nvSpPr>
        <p:spPr>
          <a:xfrm>
            <a:off x="7946795" y="6398294"/>
            <a:ext cx="2743200" cy="204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en-US"/>
              <a:t>13 February, 2024</a:t>
            </a:r>
            <a:endParaRPr/>
          </a:p>
        </p:txBody>
      </p:sp>
      <p:sp>
        <p:nvSpPr>
          <p:cNvPr id="276" name="Google Shape;276;g2b837c1219e_0_0"/>
          <p:cNvSpPr txBox="1">
            <a:spLocks noGrp="1"/>
          </p:cNvSpPr>
          <p:nvPr>
            <p:ph type="ftr" idx="11"/>
          </p:nvPr>
        </p:nvSpPr>
        <p:spPr>
          <a:xfrm>
            <a:off x="2539176" y="6398294"/>
            <a:ext cx="5359200" cy="204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Meet the teacher 2024</a:t>
            </a:r>
            <a:endParaRPr/>
          </a:p>
        </p:txBody>
      </p:sp>
      <p:sp>
        <p:nvSpPr>
          <p:cNvPr id="277" name="Google Shape;277;g2b837c1219e_0_0"/>
          <p:cNvSpPr txBox="1">
            <a:spLocks noGrp="1"/>
          </p:cNvSpPr>
          <p:nvPr>
            <p:ph type="sldNum" idx="12"/>
          </p:nvPr>
        </p:nvSpPr>
        <p:spPr>
          <a:xfrm>
            <a:off x="10689997" y="6398294"/>
            <a:ext cx="872100" cy="204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pic>
        <p:nvPicPr>
          <p:cNvPr id="278" name="Google Shape;278;g2b837c1219e_0_0"/>
          <p:cNvPicPr preferRelativeResize="0"/>
          <p:nvPr/>
        </p:nvPicPr>
        <p:blipFill rotWithShape="1">
          <a:blip r:embed="rId3">
            <a:alphaModFix/>
          </a:blip>
          <a:srcRect/>
          <a:stretch/>
        </p:blipFill>
        <p:spPr>
          <a:xfrm>
            <a:off x="5339664" y="1294225"/>
            <a:ext cx="6699938" cy="3436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2686b12a80a_0_0"/>
          <p:cNvSpPr txBox="1">
            <a:spLocks noGrp="1"/>
          </p:cNvSpPr>
          <p:nvPr>
            <p:ph type="title"/>
          </p:nvPr>
        </p:nvSpPr>
        <p:spPr>
          <a:xfrm>
            <a:off x="52025" y="241825"/>
            <a:ext cx="6372300" cy="900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2"/>
              </a:buClr>
              <a:buSzPts val="4000"/>
              <a:buFont typeface="Signika Negative"/>
              <a:buNone/>
            </a:pPr>
            <a:r>
              <a:rPr lang="en-US" sz="4000"/>
              <a:t>Communication</a:t>
            </a:r>
            <a:endParaRPr sz="4000"/>
          </a:p>
        </p:txBody>
      </p:sp>
      <p:sp>
        <p:nvSpPr>
          <p:cNvPr id="285" name="Google Shape;285;g2686b12a80a_0_0"/>
          <p:cNvSpPr txBox="1">
            <a:spLocks noGrp="1"/>
          </p:cNvSpPr>
          <p:nvPr>
            <p:ph type="body" idx="1"/>
          </p:nvPr>
        </p:nvSpPr>
        <p:spPr>
          <a:xfrm>
            <a:off x="284664" y="1083873"/>
            <a:ext cx="4902600" cy="5698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400"/>
              <a:buNone/>
            </a:pPr>
            <a:r>
              <a:rPr lang="en-US" sz="2000"/>
              <a:t>Our school newsletter is published fortnightly (even weeks) and sent out via the app. </a:t>
            </a:r>
            <a:endParaRPr/>
          </a:p>
          <a:p>
            <a:pPr marL="0" lvl="0" indent="0" algn="l" rtl="0">
              <a:lnSpc>
                <a:spcPct val="100000"/>
              </a:lnSpc>
              <a:spcBef>
                <a:spcPts val="600"/>
              </a:spcBef>
              <a:spcAft>
                <a:spcPts val="0"/>
              </a:spcAft>
              <a:buClr>
                <a:schemeClr val="dk1"/>
              </a:buClr>
              <a:buSzPts val="2400"/>
              <a:buNone/>
            </a:pPr>
            <a:r>
              <a:rPr lang="en-US" sz="2000"/>
              <a:t>Don’t forget to download the </a:t>
            </a:r>
            <a:r>
              <a:rPr lang="en-US" sz="2000" b="1"/>
              <a:t>Flexischools app </a:t>
            </a:r>
            <a:r>
              <a:rPr lang="en-US" sz="2000"/>
              <a:t>to receive important school notifications. If you already have the app, please also remember to update your child’s class this year.</a:t>
            </a:r>
            <a:endParaRPr/>
          </a:p>
          <a:p>
            <a:pPr marL="0" lvl="0" indent="0" algn="l" rtl="0">
              <a:lnSpc>
                <a:spcPct val="100000"/>
              </a:lnSpc>
              <a:spcBef>
                <a:spcPts val="600"/>
              </a:spcBef>
              <a:spcAft>
                <a:spcPts val="0"/>
              </a:spcAft>
              <a:buClr>
                <a:schemeClr val="dk1"/>
              </a:buClr>
              <a:buSzPts val="2400"/>
              <a:buNone/>
            </a:pPr>
            <a:r>
              <a:rPr lang="en-US" sz="2000"/>
              <a:t>The P&amp;C Facebook page is the officially endorsed social media platform for the parent community. Administered by volunteers, it is endeavoured to be updated with any new information.</a:t>
            </a:r>
            <a:endParaRPr sz="2000"/>
          </a:p>
        </p:txBody>
      </p:sp>
      <p:sp>
        <p:nvSpPr>
          <p:cNvPr id="286" name="Google Shape;286;g2686b12a80a_0_0"/>
          <p:cNvSpPr txBox="1">
            <a:spLocks noGrp="1"/>
          </p:cNvSpPr>
          <p:nvPr>
            <p:ph type="dt" idx="10"/>
          </p:nvPr>
        </p:nvSpPr>
        <p:spPr>
          <a:xfrm>
            <a:off x="7946795" y="6398294"/>
            <a:ext cx="2743200" cy="204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en-US"/>
              <a:t>13 February, 2024</a:t>
            </a:r>
            <a:endParaRPr/>
          </a:p>
        </p:txBody>
      </p:sp>
      <p:sp>
        <p:nvSpPr>
          <p:cNvPr id="287" name="Google Shape;287;g2686b12a80a_0_0"/>
          <p:cNvSpPr txBox="1">
            <a:spLocks noGrp="1"/>
          </p:cNvSpPr>
          <p:nvPr>
            <p:ph type="ftr" idx="11"/>
          </p:nvPr>
        </p:nvSpPr>
        <p:spPr>
          <a:xfrm>
            <a:off x="2539176" y="6398294"/>
            <a:ext cx="5359200" cy="204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Meet the teacher 2024</a:t>
            </a:r>
            <a:endParaRPr/>
          </a:p>
        </p:txBody>
      </p:sp>
      <p:sp>
        <p:nvSpPr>
          <p:cNvPr id="288" name="Google Shape;288;g2686b12a80a_0_0"/>
          <p:cNvSpPr txBox="1">
            <a:spLocks noGrp="1"/>
          </p:cNvSpPr>
          <p:nvPr>
            <p:ph type="sldNum" idx="12"/>
          </p:nvPr>
        </p:nvSpPr>
        <p:spPr>
          <a:xfrm>
            <a:off x="10689997" y="6398294"/>
            <a:ext cx="872100" cy="204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
        <p:nvSpPr>
          <p:cNvPr id="289" name="Google Shape;289;g2686b12a80a_0_0"/>
          <p:cNvSpPr txBox="1"/>
          <p:nvPr/>
        </p:nvSpPr>
        <p:spPr>
          <a:xfrm>
            <a:off x="588670" y="5027988"/>
            <a:ext cx="11014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Signika Negative Light"/>
              <a:buNone/>
            </a:pPr>
            <a:r>
              <a:rPr lang="en-US" sz="2000" b="1" i="0" u="none" strike="noStrike" cap="none">
                <a:solidFill>
                  <a:schemeClr val="dk1"/>
                </a:solidFill>
                <a:latin typeface="Signika Negative Light"/>
                <a:ea typeface="Signika Negative Light"/>
                <a:cs typeface="Signika Negative Light"/>
                <a:sym typeface="Signika Negative Light"/>
              </a:rPr>
              <a:t>Mona Vale Public School Website: </a:t>
            </a:r>
            <a:br>
              <a:rPr lang="en-US" sz="2800" b="1" i="0" u="none" strike="noStrike" cap="none">
                <a:solidFill>
                  <a:schemeClr val="dk1"/>
                </a:solidFill>
                <a:latin typeface="Signika Negative Light"/>
                <a:ea typeface="Signika Negative Light"/>
                <a:cs typeface="Signika Negative Light"/>
                <a:sym typeface="Signika Negative Light"/>
              </a:rPr>
            </a:br>
            <a:r>
              <a:rPr lang="en-US" sz="2000" b="0" i="0" u="sng" strike="noStrike" cap="none">
                <a:solidFill>
                  <a:schemeClr val="accent1"/>
                </a:solidFill>
                <a:latin typeface="Signika Negative Light"/>
                <a:ea typeface="Signika Negative Light"/>
                <a:cs typeface="Signika Negative Light"/>
                <a:sym typeface="Signika Negative Light"/>
                <a:hlinkClick r:id="rId3">
                  <a:extLst>
                    <a:ext uri="{A12FA001-AC4F-418D-AE19-62706E023703}">
                      <ahyp:hlinkClr xmlns:ahyp="http://schemas.microsoft.com/office/drawing/2018/hyperlinkcolor" val="tx"/>
                    </a:ext>
                  </a:extLst>
                </a:hlinkClick>
              </a:rPr>
              <a:t>https://monavale-p.schools.nsw.gov.au/</a:t>
            </a:r>
            <a:r>
              <a:rPr lang="en-US" sz="2000" b="0" i="0" u="none" strike="noStrike" cap="none">
                <a:solidFill>
                  <a:schemeClr val="accent1"/>
                </a:solidFill>
                <a:latin typeface="Signika Negative Light"/>
                <a:ea typeface="Signika Negative Light"/>
                <a:cs typeface="Signika Negative Light"/>
                <a:sym typeface="Signika Negative Light"/>
              </a:rPr>
              <a:t> </a:t>
            </a:r>
            <a:endParaRPr sz="2800" b="0" i="0" u="none" strike="noStrike" cap="none">
              <a:solidFill>
                <a:schemeClr val="accent1"/>
              </a:solidFill>
              <a:latin typeface="Signika Negative Light"/>
              <a:ea typeface="Signika Negative Light"/>
              <a:cs typeface="Signika Negative Light"/>
              <a:sym typeface="Signika Negative Light"/>
            </a:endParaRPr>
          </a:p>
        </p:txBody>
      </p:sp>
      <p:pic>
        <p:nvPicPr>
          <p:cNvPr id="290" name="Google Shape;290;g2686b12a80a_0_0" descr="Graphical user interface, website&#10;&#10;Description automatically generated"/>
          <p:cNvPicPr preferRelativeResize="0"/>
          <p:nvPr/>
        </p:nvPicPr>
        <p:blipFill rotWithShape="1">
          <a:blip r:embed="rId4">
            <a:alphaModFix/>
          </a:blip>
          <a:srcRect l="70580" r="5303"/>
          <a:stretch/>
        </p:blipFill>
        <p:spPr>
          <a:xfrm>
            <a:off x="6424325" y="120301"/>
            <a:ext cx="1440800" cy="3362375"/>
          </a:xfrm>
          <a:prstGeom prst="rect">
            <a:avLst/>
          </a:prstGeom>
          <a:noFill/>
          <a:ln>
            <a:noFill/>
          </a:ln>
        </p:spPr>
      </p:pic>
      <p:pic>
        <p:nvPicPr>
          <p:cNvPr id="291" name="Google Shape;291;g2686b12a80a_0_0" descr="Graphical user interface, website&#10;&#10;Description automatically generated"/>
          <p:cNvPicPr preferRelativeResize="0"/>
          <p:nvPr/>
        </p:nvPicPr>
        <p:blipFill rotWithShape="1">
          <a:blip r:embed="rId4">
            <a:alphaModFix/>
          </a:blip>
          <a:srcRect l="45572" r="29700"/>
          <a:stretch/>
        </p:blipFill>
        <p:spPr>
          <a:xfrm>
            <a:off x="9969275" y="241825"/>
            <a:ext cx="1384013" cy="3150674"/>
          </a:xfrm>
          <a:prstGeom prst="rect">
            <a:avLst/>
          </a:prstGeom>
          <a:noFill/>
          <a:ln>
            <a:noFill/>
          </a:ln>
        </p:spPr>
      </p:pic>
      <p:sp>
        <p:nvSpPr>
          <p:cNvPr id="292" name="Google Shape;292;g2686b12a80a_0_0"/>
          <p:cNvSpPr txBox="1"/>
          <p:nvPr/>
        </p:nvSpPr>
        <p:spPr>
          <a:xfrm>
            <a:off x="6303024" y="40850"/>
            <a:ext cx="2281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2"/>
                </a:solidFill>
                <a:latin typeface="Signika Negative"/>
                <a:ea typeface="Signika Negative"/>
                <a:cs typeface="Signika Negative"/>
                <a:sym typeface="Signika Negative"/>
              </a:rPr>
              <a:t>MVPS NEWSLETTER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Signika Negative Light"/>
              <a:ea typeface="Signika Negative Light"/>
              <a:cs typeface="Signika Negative Light"/>
              <a:sym typeface="Signika Negative Light"/>
            </a:endParaRPr>
          </a:p>
        </p:txBody>
      </p:sp>
      <p:sp>
        <p:nvSpPr>
          <p:cNvPr id="293" name="Google Shape;293;g2686b12a80a_0_0"/>
          <p:cNvSpPr txBox="1"/>
          <p:nvPr/>
        </p:nvSpPr>
        <p:spPr>
          <a:xfrm>
            <a:off x="9335302" y="40850"/>
            <a:ext cx="2797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2"/>
                </a:solidFill>
                <a:latin typeface="Signika Negative"/>
                <a:ea typeface="Signika Negative"/>
                <a:cs typeface="Signika Negative"/>
                <a:sym typeface="Signika Negative"/>
              </a:rPr>
              <a:t>FLEXISCHOOLS APP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Signika Negative Light"/>
              <a:ea typeface="Signika Negative Light"/>
              <a:cs typeface="Signika Negative Light"/>
              <a:sym typeface="Signika Negative Light"/>
            </a:endParaRPr>
          </a:p>
        </p:txBody>
      </p:sp>
      <p:sp>
        <p:nvSpPr>
          <p:cNvPr id="294" name="Google Shape;294;g2686b12a80a_0_0"/>
          <p:cNvSpPr txBox="1"/>
          <p:nvPr/>
        </p:nvSpPr>
        <p:spPr>
          <a:xfrm>
            <a:off x="7135575" y="3332975"/>
            <a:ext cx="38040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2"/>
                </a:solidFill>
                <a:latin typeface="Signika Negative"/>
                <a:ea typeface="Signika Negative"/>
                <a:cs typeface="Signika Negative"/>
                <a:sym typeface="Signika Negative"/>
              </a:rPr>
              <a:t>MVPS  SCHOOL BYTES</a:t>
            </a:r>
            <a:endParaRPr sz="1800" b="0" i="0" u="none" strike="noStrike" cap="none">
              <a:solidFill>
                <a:schemeClr val="lt2"/>
              </a:solidFill>
              <a:latin typeface="Signika Negative"/>
              <a:ea typeface="Signika Negative"/>
              <a:cs typeface="Signika Negative"/>
              <a:sym typeface="Signika Negative"/>
            </a:endParaRPr>
          </a:p>
          <a:p>
            <a:pPr marL="0" marR="0" lvl="0" indent="0" algn="l" rtl="0">
              <a:lnSpc>
                <a:spcPct val="100000"/>
              </a:lnSpc>
              <a:spcBef>
                <a:spcPts val="0"/>
              </a:spcBef>
              <a:spcAft>
                <a:spcPts val="0"/>
              </a:spcAft>
              <a:buClr>
                <a:srgbClr val="000000"/>
              </a:buClr>
              <a:buSzPts val="1800"/>
              <a:buFont typeface="Arial"/>
              <a:buNone/>
            </a:pPr>
            <a:r>
              <a:rPr lang="en-US" sz="1200" b="0" i="0" u="none" strike="noStrike" cap="none">
                <a:solidFill>
                  <a:srgbClr val="000000"/>
                </a:solidFill>
                <a:highlight>
                  <a:srgbClr val="FFFFFF"/>
                </a:highlight>
                <a:latin typeface="Arial"/>
                <a:ea typeface="Arial"/>
                <a:cs typeface="Arial"/>
                <a:sym typeface="Arial"/>
              </a:rPr>
              <a:t>We use School Bytes to send out permission and payment information for excursions etc. Please download the parent portal.</a:t>
            </a:r>
            <a:endParaRPr sz="1800" b="0" i="0" u="none" strike="noStrike" cap="none">
              <a:solidFill>
                <a:schemeClr val="lt2"/>
              </a:solidFill>
              <a:latin typeface="Signika Negative"/>
              <a:ea typeface="Signika Negative"/>
              <a:cs typeface="Signika Negative"/>
              <a:sym typeface="Signika Negative"/>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Signika Negative Light"/>
              <a:ea typeface="Signika Negative Light"/>
              <a:cs typeface="Signika Negative Light"/>
              <a:sym typeface="Signika Negative Light"/>
            </a:endParaRPr>
          </a:p>
        </p:txBody>
      </p:sp>
      <p:pic>
        <p:nvPicPr>
          <p:cNvPr id="295" name="Google Shape;295;g2686b12a80a_0_0"/>
          <p:cNvPicPr preferRelativeResize="0"/>
          <p:nvPr/>
        </p:nvPicPr>
        <p:blipFill rotWithShape="1">
          <a:blip r:embed="rId5">
            <a:alphaModFix/>
          </a:blip>
          <a:srcRect/>
          <a:stretch/>
        </p:blipFill>
        <p:spPr>
          <a:xfrm>
            <a:off x="8071452" y="4207822"/>
            <a:ext cx="2669722" cy="2518276"/>
          </a:xfrm>
          <a:prstGeom prst="rect">
            <a:avLst/>
          </a:prstGeom>
          <a:noFill/>
          <a:ln>
            <a:noFill/>
          </a:ln>
        </p:spPr>
      </p:pic>
      <p:sp>
        <p:nvSpPr>
          <p:cNvPr id="296" name="Google Shape;296;g2686b12a80a_0_0"/>
          <p:cNvSpPr/>
          <p:nvPr/>
        </p:nvSpPr>
        <p:spPr>
          <a:xfrm>
            <a:off x="6773250" y="3263825"/>
            <a:ext cx="4278600" cy="3528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Signika Negative Light"/>
              <a:ea typeface="Signika Negative Light"/>
              <a:cs typeface="Signika Negative Light"/>
              <a:sym typeface="Signika Negative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9"/>
          <p:cNvSpPr txBox="1">
            <a:spLocks noGrp="1"/>
          </p:cNvSpPr>
          <p:nvPr>
            <p:ph type="title"/>
          </p:nvPr>
        </p:nvSpPr>
        <p:spPr>
          <a:xfrm>
            <a:off x="623875" y="451863"/>
            <a:ext cx="10944300" cy="4944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4000"/>
              <a:buFont typeface="Signika Negative"/>
              <a:buNone/>
            </a:pPr>
            <a:r>
              <a:rPr lang="en-US" sz="4000">
                <a:solidFill>
                  <a:schemeClr val="dk1"/>
                </a:solidFill>
              </a:rPr>
              <a:t>Year 4 routines</a:t>
            </a:r>
            <a:endParaRPr/>
          </a:p>
        </p:txBody>
      </p:sp>
      <p:sp>
        <p:nvSpPr>
          <p:cNvPr id="302" name="Google Shape;302;p9"/>
          <p:cNvSpPr txBox="1">
            <a:spLocks noGrp="1"/>
          </p:cNvSpPr>
          <p:nvPr>
            <p:ph type="ftr" idx="11"/>
          </p:nvPr>
        </p:nvSpPr>
        <p:spPr>
          <a:xfrm>
            <a:off x="2539176" y="6398294"/>
            <a:ext cx="5359292" cy="20462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solidFill>
                  <a:schemeClr val="dk1"/>
                </a:solidFill>
              </a:rPr>
              <a:t>Meet the teacher 2024</a:t>
            </a:r>
            <a:endParaRPr/>
          </a:p>
        </p:txBody>
      </p:sp>
      <p:sp>
        <p:nvSpPr>
          <p:cNvPr id="303" name="Google Shape;303;p9"/>
          <p:cNvSpPr txBox="1">
            <a:spLocks noGrp="1"/>
          </p:cNvSpPr>
          <p:nvPr>
            <p:ph type="sldNum" idx="12"/>
          </p:nvPr>
        </p:nvSpPr>
        <p:spPr>
          <a:xfrm>
            <a:off x="10689997" y="6398294"/>
            <a:ext cx="871985" cy="204626"/>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9</a:t>
            </a:fld>
            <a:endParaRPr>
              <a:solidFill>
                <a:schemeClr val="dk1"/>
              </a:solidFill>
            </a:endParaRPr>
          </a:p>
        </p:txBody>
      </p:sp>
      <p:pic>
        <p:nvPicPr>
          <p:cNvPr id="304" name="Google Shape;304;p9"/>
          <p:cNvPicPr preferRelativeResize="0"/>
          <p:nvPr/>
        </p:nvPicPr>
        <p:blipFill rotWithShape="1">
          <a:blip r:embed="rId3">
            <a:alphaModFix/>
          </a:blip>
          <a:srcRect/>
          <a:stretch/>
        </p:blipFill>
        <p:spPr>
          <a:xfrm>
            <a:off x="630404" y="6216433"/>
            <a:ext cx="1368373" cy="357387"/>
          </a:xfrm>
          <a:prstGeom prst="rect">
            <a:avLst/>
          </a:prstGeom>
          <a:noFill/>
          <a:ln>
            <a:noFill/>
          </a:ln>
        </p:spPr>
      </p:pic>
      <p:sp>
        <p:nvSpPr>
          <p:cNvPr id="305" name="Google Shape;305;p9"/>
          <p:cNvSpPr txBox="1"/>
          <p:nvPr/>
        </p:nvSpPr>
        <p:spPr>
          <a:xfrm>
            <a:off x="1749979" y="5399643"/>
            <a:ext cx="1086686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chemeClr val="dk1"/>
                </a:solidFill>
                <a:latin typeface="Signika Negative Light"/>
                <a:ea typeface="Signika Negative Light"/>
                <a:cs typeface="Signika Negative Light"/>
                <a:sym typeface="Signika Negative Light"/>
              </a:rPr>
              <a:t>Library </a:t>
            </a:r>
            <a:r>
              <a:rPr lang="en-US" sz="2000" b="0" i="0" u="none" strike="noStrike" cap="none">
                <a:solidFill>
                  <a:schemeClr val="dk1"/>
                </a:solidFill>
                <a:latin typeface="Signika Negative Light"/>
                <a:ea typeface="Signika Negative Light"/>
                <a:cs typeface="Signika Negative Light"/>
                <a:sym typeface="Signika Negative Light"/>
              </a:rPr>
              <a:t>is every fortnight- please return the books/bags so that your child can borrow.</a:t>
            </a:r>
            <a:endParaRPr sz="1400" b="0" i="0" u="none" strike="noStrike" cap="none">
              <a:solidFill>
                <a:srgbClr val="000000"/>
              </a:solidFill>
              <a:latin typeface="Arial"/>
              <a:ea typeface="Arial"/>
              <a:cs typeface="Arial"/>
              <a:sym typeface="Arial"/>
            </a:endParaRPr>
          </a:p>
        </p:txBody>
      </p:sp>
      <p:graphicFrame>
        <p:nvGraphicFramePr>
          <p:cNvPr id="306" name="Google Shape;306;p9"/>
          <p:cNvGraphicFramePr/>
          <p:nvPr/>
        </p:nvGraphicFramePr>
        <p:xfrm>
          <a:off x="623888" y="1097986"/>
          <a:ext cx="3000000" cy="3000000"/>
        </p:xfrm>
        <a:graphic>
          <a:graphicData uri="http://schemas.openxmlformats.org/drawingml/2006/table">
            <a:tbl>
              <a:tblPr firstRow="1" bandRow="1">
                <a:noFill/>
                <a:tableStyleId>{F3557632-179E-482F-89EA-5FAA3A2E2E9A}</a:tableStyleId>
              </a:tblPr>
              <a:tblGrid>
                <a:gridCol w="2188850">
                  <a:extLst>
                    <a:ext uri="{9D8B030D-6E8A-4147-A177-3AD203B41FA5}">
                      <a16:colId xmlns:a16="http://schemas.microsoft.com/office/drawing/2014/main" val="20000"/>
                    </a:ext>
                  </a:extLst>
                </a:gridCol>
                <a:gridCol w="2188850">
                  <a:extLst>
                    <a:ext uri="{9D8B030D-6E8A-4147-A177-3AD203B41FA5}">
                      <a16:colId xmlns:a16="http://schemas.microsoft.com/office/drawing/2014/main" val="20001"/>
                    </a:ext>
                  </a:extLst>
                </a:gridCol>
                <a:gridCol w="2188850">
                  <a:extLst>
                    <a:ext uri="{9D8B030D-6E8A-4147-A177-3AD203B41FA5}">
                      <a16:colId xmlns:a16="http://schemas.microsoft.com/office/drawing/2014/main" val="20002"/>
                    </a:ext>
                  </a:extLst>
                </a:gridCol>
                <a:gridCol w="2188850">
                  <a:extLst>
                    <a:ext uri="{9D8B030D-6E8A-4147-A177-3AD203B41FA5}">
                      <a16:colId xmlns:a16="http://schemas.microsoft.com/office/drawing/2014/main" val="20003"/>
                    </a:ext>
                  </a:extLst>
                </a:gridCol>
                <a:gridCol w="2188850">
                  <a:extLst>
                    <a:ext uri="{9D8B030D-6E8A-4147-A177-3AD203B41FA5}">
                      <a16:colId xmlns:a16="http://schemas.microsoft.com/office/drawing/2014/main" val="20004"/>
                    </a:ext>
                  </a:extLst>
                </a:gridCol>
              </a:tblGrid>
              <a:tr h="512950">
                <a:tc gridSpan="5">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Odd weeks 1, 3, 5, 7, 9, 11</a:t>
                      </a:r>
                      <a:endParaRPr sz="1400" u="none" strike="noStrike" cap="none"/>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272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chemeClr val="accent1"/>
                          </a:solidFill>
                        </a:rPr>
                        <a:t>MONDAY</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chemeClr val="accent1"/>
                          </a:solidFill>
                        </a:rPr>
                        <a:t>TUESDAY</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chemeClr val="accent1"/>
                          </a:solidFill>
                        </a:rPr>
                        <a:t>WEDNESDAY</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chemeClr val="accent1"/>
                          </a:solidFill>
                        </a:rPr>
                        <a:t>THURSDAY</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chemeClr val="accent1"/>
                          </a:solidFill>
                        </a:rPr>
                        <a:t>FRIDAY</a:t>
                      </a:r>
                      <a:endParaRPr sz="1400" u="none" strike="noStrike" cap="none"/>
                    </a:p>
                  </a:txBody>
                  <a:tcPr marL="91450" marR="91450" marT="45725" marB="45725" anchor="ctr"/>
                </a:tc>
                <a:extLst>
                  <a:ext uri="{0D108BD9-81ED-4DB2-BD59-A6C34878D82A}">
                    <a16:rowId xmlns:a16="http://schemas.microsoft.com/office/drawing/2014/main" val="10001"/>
                  </a:ext>
                </a:extLst>
              </a:tr>
              <a:tr h="502725">
                <a:tc>
                  <a:txBody>
                    <a:bodyPr/>
                    <a:lstStyle/>
                    <a:p>
                      <a:pPr marL="0" lvl="0" indent="0" algn="ctr" rtl="0">
                        <a:spcBef>
                          <a:spcPts val="0"/>
                        </a:spcBef>
                        <a:spcAft>
                          <a:spcPts val="0"/>
                        </a:spcAft>
                        <a:buClr>
                          <a:srgbClr val="000000"/>
                        </a:buClr>
                        <a:buSzPts val="1800"/>
                        <a:buFont typeface="Arial"/>
                        <a:buNone/>
                      </a:pPr>
                      <a:r>
                        <a:rPr lang="en-US" sz="1800"/>
                        <a:t>Science</a:t>
                      </a:r>
                      <a:endParaRPr sz="1400" u="none" strike="noStrike" cap="none"/>
                    </a:p>
                  </a:txBody>
                  <a:tcPr marL="91450" marR="91450" marT="45725" marB="45725" anchor="ctr"/>
                </a:tc>
                <a:tc>
                  <a:txBody>
                    <a:bodyPr/>
                    <a:lstStyle/>
                    <a:p>
                      <a:pPr marL="0" lvl="0" indent="0" algn="ctr" rtl="0">
                        <a:spcBef>
                          <a:spcPts val="0"/>
                        </a:spcBef>
                        <a:spcAft>
                          <a:spcPts val="0"/>
                        </a:spcAft>
                        <a:buClr>
                          <a:srgbClr val="000000"/>
                        </a:buClr>
                        <a:buSzPts val="1800"/>
                        <a:buFont typeface="Arial"/>
                        <a:buNone/>
                      </a:pPr>
                      <a:r>
                        <a:rPr lang="en-US" sz="1800"/>
                        <a:t>PE, Health, Music &amp;</a:t>
                      </a:r>
                      <a:endParaRPr sz="1800"/>
                    </a:p>
                    <a:p>
                      <a:pPr marL="0" lvl="0" indent="0" algn="ctr" rtl="0">
                        <a:spcBef>
                          <a:spcPts val="0"/>
                        </a:spcBef>
                        <a:spcAft>
                          <a:spcPts val="0"/>
                        </a:spcAft>
                        <a:buClr>
                          <a:srgbClr val="000000"/>
                        </a:buClr>
                        <a:buSzPts val="1800"/>
                        <a:buFont typeface="Arial"/>
                        <a:buNone/>
                      </a:pPr>
                      <a:r>
                        <a:rPr lang="en-US" sz="1800"/>
                        <a:t>Drama</a:t>
                      </a:r>
                      <a:endParaRPr sz="180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Scripture</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a:t>School Sport and PPSSA</a:t>
                      </a:r>
                      <a:endParaRPr sz="1400" u="none" strike="noStrike" cap="none"/>
                    </a:p>
                  </a:txBody>
                  <a:tcPr marL="91450" marR="91450" marT="45725" marB="45725" anchor="ctr"/>
                </a:tc>
                <a:extLst>
                  <a:ext uri="{0D108BD9-81ED-4DB2-BD59-A6C34878D82A}">
                    <a16:rowId xmlns:a16="http://schemas.microsoft.com/office/drawing/2014/main" val="10002"/>
                  </a:ext>
                </a:extLst>
              </a:tr>
            </a:tbl>
          </a:graphicData>
        </a:graphic>
      </p:graphicFrame>
      <p:graphicFrame>
        <p:nvGraphicFramePr>
          <p:cNvPr id="307" name="Google Shape;307;p9"/>
          <p:cNvGraphicFramePr/>
          <p:nvPr/>
        </p:nvGraphicFramePr>
        <p:xfrm>
          <a:off x="623863" y="3052907"/>
          <a:ext cx="3000000" cy="3000000"/>
        </p:xfrm>
        <a:graphic>
          <a:graphicData uri="http://schemas.openxmlformats.org/drawingml/2006/table">
            <a:tbl>
              <a:tblPr firstRow="1" bandRow="1">
                <a:noFill/>
                <a:tableStyleId>{F3557632-179E-482F-89EA-5FAA3A2E2E9A}</a:tableStyleId>
              </a:tblPr>
              <a:tblGrid>
                <a:gridCol w="2188850">
                  <a:extLst>
                    <a:ext uri="{9D8B030D-6E8A-4147-A177-3AD203B41FA5}">
                      <a16:colId xmlns:a16="http://schemas.microsoft.com/office/drawing/2014/main" val="20000"/>
                    </a:ext>
                  </a:extLst>
                </a:gridCol>
                <a:gridCol w="2188850">
                  <a:extLst>
                    <a:ext uri="{9D8B030D-6E8A-4147-A177-3AD203B41FA5}">
                      <a16:colId xmlns:a16="http://schemas.microsoft.com/office/drawing/2014/main" val="20001"/>
                    </a:ext>
                  </a:extLst>
                </a:gridCol>
                <a:gridCol w="2188850">
                  <a:extLst>
                    <a:ext uri="{9D8B030D-6E8A-4147-A177-3AD203B41FA5}">
                      <a16:colId xmlns:a16="http://schemas.microsoft.com/office/drawing/2014/main" val="20002"/>
                    </a:ext>
                  </a:extLst>
                </a:gridCol>
                <a:gridCol w="2188850">
                  <a:extLst>
                    <a:ext uri="{9D8B030D-6E8A-4147-A177-3AD203B41FA5}">
                      <a16:colId xmlns:a16="http://schemas.microsoft.com/office/drawing/2014/main" val="20003"/>
                    </a:ext>
                  </a:extLst>
                </a:gridCol>
                <a:gridCol w="2188850">
                  <a:extLst>
                    <a:ext uri="{9D8B030D-6E8A-4147-A177-3AD203B41FA5}">
                      <a16:colId xmlns:a16="http://schemas.microsoft.com/office/drawing/2014/main" val="20004"/>
                    </a:ext>
                  </a:extLst>
                </a:gridCol>
              </a:tblGrid>
              <a:tr h="512950">
                <a:tc gridSpan="5">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Even weeks 2, 4, 6, 8, 10</a:t>
                      </a:r>
                      <a:endParaRPr sz="1400" u="none" strike="noStrike" cap="none"/>
                    </a:p>
                  </a:txBody>
                  <a:tcPr marL="91450" marR="91450" marT="45725" marB="45725">
                    <a:solidFill>
                      <a:schemeClr val="dk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272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chemeClr val="dk2"/>
                          </a:solidFill>
                        </a:rPr>
                        <a:t>MONDAY</a:t>
                      </a:r>
                      <a:endParaRPr sz="1400" u="none" strike="noStrike" cap="none"/>
                    </a:p>
                  </a:txBody>
                  <a:tcPr marL="91450" marR="91450" marT="45725" marB="45725" anchor="ctr">
                    <a:solidFill>
                      <a:schemeClr val="dk2">
                        <a:alpha val="27843"/>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chemeClr val="dk2"/>
                          </a:solidFill>
                        </a:rPr>
                        <a:t>TUESDAY</a:t>
                      </a:r>
                      <a:endParaRPr sz="1400" u="none" strike="noStrike" cap="none"/>
                    </a:p>
                  </a:txBody>
                  <a:tcPr marL="91450" marR="91450" marT="45725" marB="45725" anchor="ctr">
                    <a:solidFill>
                      <a:schemeClr val="dk2">
                        <a:alpha val="27843"/>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chemeClr val="dk2"/>
                          </a:solidFill>
                        </a:rPr>
                        <a:t>WEDNESDAY</a:t>
                      </a:r>
                      <a:endParaRPr sz="1400" u="none" strike="noStrike" cap="none"/>
                    </a:p>
                  </a:txBody>
                  <a:tcPr marL="91450" marR="91450" marT="45725" marB="45725" anchor="ctr">
                    <a:solidFill>
                      <a:schemeClr val="dk2">
                        <a:alpha val="27843"/>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chemeClr val="dk2"/>
                          </a:solidFill>
                        </a:rPr>
                        <a:t>THURSDAY</a:t>
                      </a:r>
                      <a:endParaRPr sz="1400" u="none" strike="noStrike" cap="none"/>
                    </a:p>
                  </a:txBody>
                  <a:tcPr marL="91450" marR="91450" marT="45725" marB="45725" anchor="ctr">
                    <a:solidFill>
                      <a:schemeClr val="dk2">
                        <a:alpha val="27843"/>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chemeClr val="dk2"/>
                          </a:solidFill>
                        </a:rPr>
                        <a:t>FRIDAY</a:t>
                      </a:r>
                      <a:endParaRPr sz="1400" u="none" strike="noStrike" cap="none"/>
                    </a:p>
                  </a:txBody>
                  <a:tcPr marL="91450" marR="91450" marT="45725" marB="45725" anchor="ctr">
                    <a:solidFill>
                      <a:schemeClr val="dk2">
                        <a:alpha val="27843"/>
                      </a:schemeClr>
                    </a:solidFill>
                  </a:tcPr>
                </a:tc>
                <a:extLst>
                  <a:ext uri="{0D108BD9-81ED-4DB2-BD59-A6C34878D82A}">
                    <a16:rowId xmlns:a16="http://schemas.microsoft.com/office/drawing/2014/main" val="10001"/>
                  </a:ext>
                </a:extLst>
              </a:tr>
              <a:tr h="502725">
                <a:tc>
                  <a:txBody>
                    <a:bodyPr/>
                    <a:lstStyle/>
                    <a:p>
                      <a:pPr marL="0" lvl="0" indent="0" algn="ctr" rtl="0">
                        <a:spcBef>
                          <a:spcPts val="0"/>
                        </a:spcBef>
                        <a:spcAft>
                          <a:spcPts val="0"/>
                        </a:spcAft>
                        <a:buClr>
                          <a:srgbClr val="000000"/>
                        </a:buClr>
                        <a:buSzPts val="1800"/>
                        <a:buFont typeface="Arial"/>
                        <a:buNone/>
                      </a:pPr>
                      <a:r>
                        <a:rPr lang="en-US" sz="1800"/>
                        <a:t>Science</a:t>
                      </a:r>
                      <a:endParaRPr sz="1400" u="none" strike="noStrike" cap="none"/>
                    </a:p>
                  </a:txBody>
                  <a:tcPr marL="91450" marR="91450" marT="45725" marB="45725" anchor="ctr">
                    <a:solidFill>
                      <a:schemeClr val="dk2">
                        <a:alpha val="12941"/>
                      </a:schemeClr>
                    </a:solidFill>
                  </a:tcPr>
                </a:tc>
                <a:tc>
                  <a:txBody>
                    <a:bodyPr/>
                    <a:lstStyle/>
                    <a:p>
                      <a:pPr marL="0" lvl="0" indent="0" algn="ctr" rtl="0">
                        <a:spcBef>
                          <a:spcPts val="0"/>
                        </a:spcBef>
                        <a:spcAft>
                          <a:spcPts val="0"/>
                        </a:spcAft>
                        <a:buClr>
                          <a:srgbClr val="000000"/>
                        </a:buClr>
                        <a:buSzPts val="1800"/>
                        <a:buFont typeface="Arial"/>
                        <a:buNone/>
                      </a:pPr>
                      <a:r>
                        <a:rPr lang="en-US" sz="1800"/>
                        <a:t>PE, Health, Music &amp;</a:t>
                      </a:r>
                      <a:endParaRPr sz="1800"/>
                    </a:p>
                    <a:p>
                      <a:pPr marL="0" lvl="0" indent="0" algn="ctr" rtl="0">
                        <a:spcBef>
                          <a:spcPts val="0"/>
                        </a:spcBef>
                        <a:spcAft>
                          <a:spcPts val="0"/>
                        </a:spcAft>
                        <a:buClr>
                          <a:srgbClr val="000000"/>
                        </a:buClr>
                        <a:buSzPts val="1800"/>
                        <a:buFont typeface="Arial"/>
                        <a:buNone/>
                      </a:pPr>
                      <a:r>
                        <a:rPr lang="en-US" sz="1800"/>
                        <a:t>Drama</a:t>
                      </a:r>
                      <a:endParaRPr sz="1800"/>
                    </a:p>
                  </a:txBody>
                  <a:tcPr marL="91450" marR="91450" marT="45725" marB="45725" anchor="ctr">
                    <a:solidFill>
                      <a:schemeClr val="dk2">
                        <a:alpha val="12941"/>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Scripture</a:t>
                      </a:r>
                      <a:endParaRPr sz="1400" u="none" strike="noStrike" cap="none"/>
                    </a:p>
                  </a:txBody>
                  <a:tcPr marL="91450" marR="91450" marT="45725" marB="45725" anchor="ctr">
                    <a:solidFill>
                      <a:schemeClr val="dk2">
                        <a:alpha val="12941"/>
                      </a:schemeClr>
                    </a:solidFill>
                  </a:tcPr>
                </a:tc>
                <a:tc>
                  <a:txBody>
                    <a:bodyPr/>
                    <a:lstStyle/>
                    <a:p>
                      <a:pPr marL="0" lvl="0" indent="0" algn="ctr" rtl="0">
                        <a:spcBef>
                          <a:spcPts val="0"/>
                        </a:spcBef>
                        <a:spcAft>
                          <a:spcPts val="0"/>
                        </a:spcAft>
                        <a:buClr>
                          <a:srgbClr val="000000"/>
                        </a:buClr>
                        <a:buSzPts val="1800"/>
                        <a:buFont typeface="Arial"/>
                        <a:buNone/>
                      </a:pPr>
                      <a:r>
                        <a:rPr lang="en-US" sz="1800"/>
                        <a:t>Library </a:t>
                      </a:r>
                      <a:endParaRPr sz="1400" u="none" strike="noStrike" cap="none"/>
                    </a:p>
                  </a:txBody>
                  <a:tcPr marL="91450" marR="91450" marT="45725" marB="45725" anchor="ctr">
                    <a:solidFill>
                      <a:schemeClr val="dk2">
                        <a:alpha val="12941"/>
                      </a:schemeClr>
                    </a:solidFill>
                  </a:tcPr>
                </a:tc>
                <a:tc>
                  <a:txBody>
                    <a:bodyPr/>
                    <a:lstStyle/>
                    <a:p>
                      <a:pPr marL="0" lvl="0" indent="0" algn="ctr" rtl="0">
                        <a:spcBef>
                          <a:spcPts val="0"/>
                        </a:spcBef>
                        <a:spcAft>
                          <a:spcPts val="0"/>
                        </a:spcAft>
                        <a:buClr>
                          <a:srgbClr val="000000"/>
                        </a:buClr>
                        <a:buSzPts val="1800"/>
                        <a:buFont typeface="Arial"/>
                        <a:buNone/>
                      </a:pPr>
                      <a:r>
                        <a:rPr lang="en-US" sz="1800"/>
                        <a:t>School Sport and PPSSA</a:t>
                      </a:r>
                      <a:endParaRPr/>
                    </a:p>
                    <a:p>
                      <a:pPr marL="0" marR="0" lvl="0" indent="0" algn="ctr" rtl="0">
                        <a:lnSpc>
                          <a:spcPct val="100000"/>
                        </a:lnSpc>
                        <a:spcBef>
                          <a:spcPts val="0"/>
                        </a:spcBef>
                        <a:spcAft>
                          <a:spcPts val="0"/>
                        </a:spcAft>
                        <a:buClr>
                          <a:srgbClr val="000000"/>
                        </a:buClr>
                        <a:buSzPts val="1800"/>
                        <a:buFont typeface="Arial"/>
                        <a:buNone/>
                      </a:pPr>
                      <a:endParaRPr/>
                    </a:p>
                  </a:txBody>
                  <a:tcPr marL="91450" marR="91450" marT="45725" marB="45725" anchor="ctr">
                    <a:solidFill>
                      <a:schemeClr val="dk2">
                        <a:alpha val="12941"/>
                      </a:schemeClr>
                    </a:solidFill>
                  </a:tcPr>
                </a:tc>
                <a:extLst>
                  <a:ext uri="{0D108BD9-81ED-4DB2-BD59-A6C34878D82A}">
                    <a16:rowId xmlns:a16="http://schemas.microsoft.com/office/drawing/2014/main" val="10002"/>
                  </a:ext>
                </a:extLst>
              </a:tr>
            </a:tbl>
          </a:graphicData>
        </a:graphic>
      </p:graphicFrame>
      <p:pic>
        <p:nvPicPr>
          <p:cNvPr id="308" name="Google Shape;308;p9"/>
          <p:cNvPicPr preferRelativeResize="0"/>
          <p:nvPr/>
        </p:nvPicPr>
        <p:blipFill rotWithShape="1">
          <a:blip r:embed="rId4">
            <a:alphaModFix/>
          </a:blip>
          <a:srcRect/>
          <a:stretch/>
        </p:blipFill>
        <p:spPr>
          <a:xfrm>
            <a:off x="623888" y="5119392"/>
            <a:ext cx="960619" cy="960619"/>
          </a:xfrm>
          <a:prstGeom prst="rect">
            <a:avLst/>
          </a:prstGeom>
          <a:noFill/>
          <a:ln>
            <a:noFill/>
          </a:ln>
        </p:spPr>
      </p:pic>
    </p:spTree>
  </p:cSld>
  <p:clrMapOvr>
    <a:masterClrMapping/>
  </p:clrMapOvr>
</p:sld>
</file>

<file path=ppt/theme/theme1.xml><?xml version="1.0" encoding="utf-8"?>
<a:theme xmlns:a="http://schemas.openxmlformats.org/drawingml/2006/main" name="MVPS">
  <a:themeElements>
    <a:clrScheme name="MVPS v3">
      <a:dk1>
        <a:srgbClr val="2E5665"/>
      </a:dk1>
      <a:lt1>
        <a:srgbClr val="FFFFFF"/>
      </a:lt1>
      <a:dk2>
        <a:srgbClr val="00A3AD"/>
      </a:dk2>
      <a:lt2>
        <a:srgbClr val="004C45"/>
      </a:lt2>
      <a:accent1>
        <a:srgbClr val="770061"/>
      </a:accent1>
      <a:accent2>
        <a:srgbClr val="B6CFD0"/>
      </a:accent2>
      <a:accent3>
        <a:srgbClr val="E40046"/>
      </a:accent3>
      <a:accent4>
        <a:srgbClr val="C5E86C"/>
      </a:accent4>
      <a:accent5>
        <a:srgbClr val="FBE122"/>
      </a:accent5>
      <a:accent6>
        <a:srgbClr val="5B6770"/>
      </a:accent6>
      <a:hlink>
        <a:srgbClr val="00A3AD"/>
      </a:hlink>
      <a:folHlink>
        <a:srgbClr val="5B67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1454</Words>
  <Application>Microsoft Office PowerPoint</Application>
  <PresentationFormat>Widescreen</PresentationFormat>
  <Paragraphs>207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Signika Negative Light</vt:lpstr>
      <vt:lpstr>Calibri</vt:lpstr>
      <vt:lpstr>Signika Negative</vt:lpstr>
      <vt:lpstr>Arial</vt:lpstr>
      <vt:lpstr>MVPS</vt:lpstr>
      <vt:lpstr>Mona Vale  Public School </vt:lpstr>
      <vt:lpstr>PowerPoint Presentation</vt:lpstr>
      <vt:lpstr>Year 4 Classes and teachers</vt:lpstr>
      <vt:lpstr>Line of Communication</vt:lpstr>
      <vt:lpstr>Voluntary Parent Contact  Information &amp; Class Parent</vt:lpstr>
      <vt:lpstr>Student Absences</vt:lpstr>
      <vt:lpstr> Attendance</vt:lpstr>
      <vt:lpstr>Communication</vt:lpstr>
      <vt:lpstr>Year 4 routines</vt:lpstr>
      <vt:lpstr>Important events</vt:lpstr>
      <vt:lpstr>Term overview</vt:lpstr>
      <vt:lpstr>PowerPoint Presentation</vt:lpstr>
      <vt:lpstr>Home learning (homework)</vt:lpstr>
      <vt:lpstr>Our School Values</vt:lpstr>
      <vt:lpstr>Social Emotional Learning (SEL)</vt:lpstr>
      <vt:lpstr>Social Emotional Learning (SEL)</vt:lpstr>
      <vt:lpstr>Social Media Age Restrictions</vt:lpstr>
      <vt:lpstr>Contact details</vt:lpstr>
      <vt:lpstr>Thank you for attending our  Meet the Teacher Evening!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Mona Vale  Public School </dc:title>
  <dc:creator>Sean Flannery</dc:creator>
  <cp:lastModifiedBy>Jessica Brilman</cp:lastModifiedBy>
  <cp:revision>1</cp:revision>
  <dcterms:created xsi:type="dcterms:W3CDTF">2023-01-26T02:54:06Z</dcterms:created>
  <dcterms:modified xsi:type="dcterms:W3CDTF">2024-02-19T21:21:42Z</dcterms:modified>
</cp:coreProperties>
</file>